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4"/>
  </p:notesMasterIdLst>
  <p:sldIdLst>
    <p:sldId id="267" r:id="rId2"/>
    <p:sldId id="268" r:id="rId3"/>
    <p:sldId id="269" r:id="rId4"/>
    <p:sldId id="257" r:id="rId5"/>
    <p:sldId id="259" r:id="rId6"/>
    <p:sldId id="260" r:id="rId7"/>
    <p:sldId id="261" r:id="rId8"/>
    <p:sldId id="262" r:id="rId9"/>
    <p:sldId id="263" r:id="rId10"/>
    <p:sldId id="264" r:id="rId11"/>
    <p:sldId id="265" r:id="rId12"/>
    <p:sldId id="266" r:id="rId1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5"/>
    <p:restoredTop sz="94666"/>
  </p:normalViewPr>
  <p:slideViewPr>
    <p:cSldViewPr>
      <p:cViewPr varScale="1">
        <p:scale>
          <a:sx n="102" d="100"/>
          <a:sy n="102" d="100"/>
        </p:scale>
        <p:origin x="1248" y="18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notesMaster" Target="notesMasters/notesMaster1.xml"/><Relationship Id="rId15" Type="http://schemas.openxmlformats.org/officeDocument/2006/relationships/presProps" Target="presProps.xml"/><Relationship Id="rId16" Type="http://schemas.openxmlformats.org/officeDocument/2006/relationships/viewProps" Target="viewProps.xml"/><Relationship Id="rId17" Type="http://schemas.openxmlformats.org/officeDocument/2006/relationships/theme" Target="theme/theme1.xml"/><Relationship Id="rId18"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046DB59-E78A-6947-8BD6-81660D38EAE1}" type="datetimeFigureOut">
              <a:rPr kumimoji="1" lang="zh-CN" altLang="en-US" smtClean="0"/>
              <a:t>2016/11/23</a:t>
            </a:fld>
            <a:endParaRPr kumimoji="1"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E9CB5C4-AA6B-AA48-81F9-983C903FB04D}" type="slidenum">
              <a:rPr kumimoji="1" lang="zh-CN" altLang="en-US" smtClean="0"/>
              <a:t>‹#›</a:t>
            </a:fld>
            <a:endParaRPr kumimoji="1" lang="zh-CN" altLang="en-US"/>
          </a:p>
        </p:txBody>
      </p:sp>
    </p:spTree>
    <p:extLst>
      <p:ext uri="{BB962C8B-B14F-4D97-AF65-F5344CB8AC3E}">
        <p14:creationId xmlns:p14="http://schemas.microsoft.com/office/powerpoint/2010/main" val="2059988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Hello, every one, from my part, I did the visualization for the tourism data of china over the past ten years, and I specially designed and developed these diagrams with d3.js and </a:t>
            </a:r>
            <a:r>
              <a:rPr lang="en-US" altLang="zh-CN" dirty="0" err="1" smtClean="0"/>
              <a:t>jquery</a:t>
            </a:r>
            <a:r>
              <a:rPr lang="en-US" altLang="zh-CN" dirty="0" smtClean="0"/>
              <a:t> for that. </a:t>
            </a:r>
          </a:p>
          <a:p>
            <a:endParaRPr lang="en-US" altLang="zh-CN" dirty="0" smtClean="0"/>
          </a:p>
          <a:p>
            <a:r>
              <a:rPr lang="en-US" altLang="zh-CN" dirty="0" smtClean="0"/>
              <a:t>Besides, my works mainly focus on how many foreign tourists  have travelled to china since 2004, and the selected data cover three topics: their age groups, countries and areas.</a:t>
            </a:r>
          </a:p>
        </p:txBody>
      </p:sp>
      <p:sp>
        <p:nvSpPr>
          <p:cNvPr id="4" name="灯片编号占位符 3"/>
          <p:cNvSpPr>
            <a:spLocks noGrp="1"/>
          </p:cNvSpPr>
          <p:nvPr>
            <p:ph type="sldNum" sz="quarter" idx="10"/>
          </p:nvPr>
        </p:nvSpPr>
        <p:spPr/>
        <p:txBody>
          <a:bodyPr/>
          <a:lstStyle/>
          <a:p>
            <a:fld id="{73AF3CE8-FE52-4AFC-93BC-86D8F1FC2831}" type="slidenum">
              <a:rPr lang="zh-CN" altLang="en-US" smtClean="0">
                <a:solidFill>
                  <a:prstClr val="black"/>
                </a:solidFill>
              </a:rPr>
              <a:pPr/>
              <a:t>8</a:t>
            </a:fld>
            <a:endParaRPr lang="zh-CN" altLang="en-US">
              <a:solidFill>
                <a:prstClr val="black"/>
              </a:solidFill>
            </a:endParaRPr>
          </a:p>
        </p:txBody>
      </p:sp>
    </p:spTree>
    <p:extLst>
      <p:ext uri="{BB962C8B-B14F-4D97-AF65-F5344CB8AC3E}">
        <p14:creationId xmlns:p14="http://schemas.microsoft.com/office/powerpoint/2010/main" val="6404764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1.Now in this index page, for preview, I roughly show the ten years average data of each topic by generating some tag clouds. the font sizes are corresponding to the average data </a:t>
            </a:r>
            <a:r>
              <a:rPr kumimoji="1" lang="en-US" altLang="zh-CN" dirty="0" err="1" smtClean="0"/>
              <a:t>size.from</a:t>
            </a:r>
            <a:r>
              <a:rPr kumimoji="1" lang="en-US" altLang="zh-CN" dirty="0" smtClean="0"/>
              <a:t> the tag clouds, we can easily know those tourists are mainly adults and middle-ages, range from 25 years old to 64 years old and they are mainly from japan</a:t>
            </a:r>
            <a:r>
              <a:rPr kumimoji="1" lang="zh-CN" altLang="en-US" dirty="0" smtClean="0"/>
              <a:t>、</a:t>
            </a:r>
            <a:r>
              <a:rPr kumimoji="1" lang="en-US" altLang="zh-CN" dirty="0" err="1" smtClean="0"/>
              <a:t>korea</a:t>
            </a:r>
            <a:r>
              <a:rPr kumimoji="1" lang="en-US" altLang="zh-CN" dirty="0" smtClean="0"/>
              <a:t> and </a:t>
            </a:r>
            <a:r>
              <a:rPr kumimoji="1" lang="en-US" altLang="zh-CN" dirty="0" err="1" smtClean="0"/>
              <a:t>russia</a:t>
            </a:r>
            <a:r>
              <a:rPr kumimoji="1" lang="en-US" altLang="zh-CN" dirty="0" smtClean="0"/>
              <a:t> these </a:t>
            </a:r>
            <a:r>
              <a:rPr kumimoji="1" lang="en-US" altLang="zh-CN" dirty="0" err="1" smtClean="0"/>
              <a:t>asia</a:t>
            </a:r>
            <a:r>
              <a:rPr kumimoji="1" lang="en-US" altLang="zh-CN" dirty="0" smtClean="0"/>
              <a:t> countries.</a:t>
            </a:r>
            <a:endParaRPr kumimoji="1" lang="zh-CN" altLang="en-US" dirty="0"/>
          </a:p>
        </p:txBody>
      </p:sp>
      <p:sp>
        <p:nvSpPr>
          <p:cNvPr id="4" name="幻灯片编号占位符 3"/>
          <p:cNvSpPr>
            <a:spLocks noGrp="1"/>
          </p:cNvSpPr>
          <p:nvPr>
            <p:ph type="sldNum" sz="quarter" idx="10"/>
          </p:nvPr>
        </p:nvSpPr>
        <p:spPr/>
        <p:txBody>
          <a:bodyPr/>
          <a:lstStyle/>
          <a:p>
            <a:fld id="{B33C7EE8-E8A5-0641-9863-AFC4A730F36F}" type="slidenum">
              <a:rPr kumimoji="1" lang="zh-CN" altLang="en-US" smtClean="0"/>
              <a:t>9</a:t>
            </a:fld>
            <a:endParaRPr kumimoji="1" lang="zh-CN" altLang="en-US"/>
          </a:p>
        </p:txBody>
      </p:sp>
    </p:spTree>
    <p:extLst>
      <p:ext uri="{BB962C8B-B14F-4D97-AF65-F5344CB8AC3E}">
        <p14:creationId xmlns:p14="http://schemas.microsoft.com/office/powerpoint/2010/main" val="8705534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ight Triangle 9"/>
          <p:cNvSpPr/>
          <p:nvPr/>
        </p:nvSpPr>
        <p:spPr>
          <a:xfrm>
            <a:off x="-2" y="4664147"/>
            <a:ext cx="9151089" cy="0"/>
          </a:xfrm>
          <a:prstGeom prst="rtTriangle">
            <a:avLst/>
          </a:prstGeom>
          <a:gradFill flip="none" rotWithShape="1">
            <a:gsLst>
              <a:gs pos="0">
                <a:schemeClr val="accent1">
                  <a:shade val="35000"/>
                  <a:satMod val="170000"/>
                  <a:alpha val="100000"/>
                </a:schemeClr>
              </a:gs>
              <a:gs pos="55000">
                <a:schemeClr val="accent1">
                  <a:tint val="90000"/>
                  <a:satMod val="150000"/>
                  <a:alpha val="100000"/>
                </a:schemeClr>
              </a:gs>
              <a:gs pos="100000">
                <a:schemeClr val="accent1">
                  <a:shade val="35000"/>
                  <a:satMod val="170000"/>
                  <a:alpha val="100000"/>
                </a:schemeClr>
              </a:gs>
            </a:gsLst>
            <a:lin ang="3000000" scaled="1"/>
            <a:tileRect/>
          </a:gradFill>
          <a:ln w="127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9" name="Title 8"/>
          <p:cNvSpPr>
            <a:spLocks noGrp="1"/>
          </p:cNvSpPr>
          <p:nvPr>
            <p:ph type="ctrTitle"/>
          </p:nvPr>
        </p:nvSpPr>
        <p:spPr>
          <a:xfrm>
            <a:off x="685800" y="1752601"/>
            <a:ext cx="7772400" cy="1829761"/>
          </a:xfrm>
        </p:spPr>
        <p:txBody>
          <a:bodyPr vert="horz" anchor="b">
            <a:normAutofit/>
            <a:scene3d>
              <a:camera prst="orthographicFront"/>
              <a:lightRig rig="soft" dir="t"/>
            </a:scene3d>
            <a:sp3d prstMaterial="softEdge">
              <a:bevelT w="25400" h="25400"/>
            </a:sp3d>
          </a:bodyPr>
          <a:lstStyle>
            <a:lvl1pPr algn="r">
              <a:defRPr sz="4800" b="1">
                <a:solidFill>
                  <a:schemeClr val="tx2"/>
                </a:solidFill>
                <a:effectLst>
                  <a:outerShdw blurRad="31750" dist="25400" dir="5400000" algn="tl" rotWithShape="0">
                    <a:srgbClr val="000000">
                      <a:alpha val="25000"/>
                    </a:srgbClr>
                  </a:outerShdw>
                </a:effectLst>
              </a:defRPr>
            </a:lvl1pPr>
            <a:extLst/>
          </a:lstStyle>
          <a:p>
            <a:r>
              <a:rPr kumimoji="0" lang="en-US" smtClean="0"/>
              <a:t>Click to edit Master title style</a:t>
            </a:r>
            <a:endParaRPr kumimoji="0" lang="en-US"/>
          </a:p>
        </p:txBody>
      </p:sp>
      <p:sp>
        <p:nvSpPr>
          <p:cNvPr id="17" name="Subtitle 16"/>
          <p:cNvSpPr>
            <a:spLocks noGrp="1"/>
          </p:cNvSpPr>
          <p:nvPr>
            <p:ph type="subTitle" idx="1"/>
          </p:nvPr>
        </p:nvSpPr>
        <p:spPr>
          <a:xfrm>
            <a:off x="685800" y="3611607"/>
            <a:ext cx="7772400" cy="1199704"/>
          </a:xfrm>
        </p:spPr>
        <p:txBody>
          <a:bodyPr lIns="45720" rIns="45720"/>
          <a:lstStyle>
            <a:lvl1pPr marL="0" marR="64008" indent="0" algn="r">
              <a:buNone/>
              <a:defRPr>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smtClean="0"/>
              <a:t>Click to edit Master subtitle style</a:t>
            </a:r>
            <a:endParaRPr kumimoji="0" lang="en-US"/>
          </a:p>
        </p:txBody>
      </p:sp>
      <p:grpSp>
        <p:nvGrpSpPr>
          <p:cNvPr id="2" name="Group 1"/>
          <p:cNvGrpSpPr/>
          <p:nvPr/>
        </p:nvGrpSpPr>
        <p:grpSpPr>
          <a:xfrm>
            <a:off x="-3765" y="4953000"/>
            <a:ext cx="9147765" cy="1912088"/>
            <a:chOff x="-3765" y="4832896"/>
            <a:chExt cx="9147765" cy="2032192"/>
          </a:xfrm>
        </p:grpSpPr>
        <p:sp>
          <p:nvSpPr>
            <p:cNvPr id="7" name="Freeform 6"/>
            <p:cNvSpPr>
              <a:spLocks/>
            </p:cNvSpPr>
            <p:nvPr/>
          </p:nvSpPr>
          <p:spPr bwMode="auto">
            <a:xfrm>
              <a:off x="1687513" y="4832896"/>
              <a:ext cx="7456487" cy="518816"/>
            </a:xfrm>
            <a:custGeom>
              <a:avLst>
                <a:gd name="A1" fmla="val 0"/>
                <a:gd name="A2" fmla="val 0"/>
                <a:gd name="A3" fmla="val 0"/>
                <a:gd name="A4" fmla="val 0"/>
                <a:gd name="A5" fmla="val 0"/>
                <a:gd name="A6" fmla="val 0"/>
                <a:gd name="A7" fmla="val 0"/>
                <a:gd name="A8" fmla="val 0"/>
              </a:avLst>
              <a:gdLst/>
              <a:ahLst/>
              <a:cxnLst>
                <a:cxn ang="0">
                  <a:pos x="4697" y="0"/>
                </a:cxn>
                <a:cxn ang="0">
                  <a:pos x="4697" y="367"/>
                </a:cxn>
                <a:cxn ang="0">
                  <a:pos x="0" y="218"/>
                </a:cxn>
                <a:cxn ang="0">
                  <a:pos x="4697" y="0"/>
                </a:cxn>
              </a:cxnLst>
              <a:rect l="0" t="0" r="0" b="0"/>
              <a:pathLst>
                <a:path w="4697" h="367">
                  <a:moveTo>
                    <a:pt x="4697" y="0"/>
                  </a:moveTo>
                  <a:lnTo>
                    <a:pt x="4697" y="367"/>
                  </a:lnTo>
                  <a:lnTo>
                    <a:pt x="0" y="218"/>
                  </a:lnTo>
                  <a:lnTo>
                    <a:pt x="4697" y="0"/>
                  </a:lnTo>
                  <a:close/>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8" name="Freeform 7"/>
            <p:cNvSpPr>
              <a:spLocks/>
            </p:cNvSpPr>
            <p:nvPr/>
          </p:nvSpPr>
          <p:spPr bwMode="auto">
            <a:xfrm>
              <a:off x="35443" y="5135526"/>
              <a:ext cx="9108557"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0" y="0"/>
                  </a:moveTo>
                  <a:lnTo>
                    <a:pt x="5760" y="0"/>
                  </a:lnTo>
                  <a:lnTo>
                    <a:pt x="5760" y="528"/>
                  </a:lnTo>
                  <a:lnTo>
                    <a:pt x="48" y="0"/>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1" name="Freeform 10"/>
            <p:cNvSpPr>
              <a:spLocks/>
            </p:cNvSpPr>
            <p:nvPr/>
          </p:nvSpPr>
          <p:spPr bwMode="auto">
            <a:xfrm>
              <a:off x="0" y="4883888"/>
              <a:ext cx="9144000" cy="1981200"/>
            </a:xfrm>
            <a:custGeom>
              <a:avLst>
                <a:gd name="A1" fmla="val 0"/>
                <a:gd name="A2" fmla="val 0"/>
                <a:gd name="A3" fmla="val 0"/>
                <a:gd name="A4" fmla="val 0"/>
                <a:gd name="A5" fmla="val 0"/>
                <a:gd name="A6" fmla="val 0"/>
                <a:gd name="A7" fmla="val 0"/>
                <a:gd name="A8" fmla="val 0"/>
              </a:avLst>
              <a:gdLst/>
              <a:ahLst/>
              <a:cxnLst>
                <a:cxn ang="0">
                  <a:pos x="0" y="0"/>
                </a:cxn>
                <a:cxn ang="0">
                  <a:pos x="0" y="1248"/>
                </a:cxn>
                <a:cxn ang="0">
                  <a:pos x="5760" y="1248"/>
                </a:cxn>
                <a:cxn ang="0">
                  <a:pos x="5760" y="528"/>
                </a:cxn>
                <a:cxn ang="0">
                  <a:pos x="0" y="0"/>
                </a:cxn>
              </a:cxnLst>
              <a:rect l="0" t="0" r="0" b="0"/>
              <a:pathLst>
                <a:path w="5760" h="1248">
                  <a:moveTo>
                    <a:pt x="0" y="0"/>
                  </a:moveTo>
                  <a:lnTo>
                    <a:pt x="0" y="1248"/>
                  </a:lnTo>
                  <a:lnTo>
                    <a:pt x="5760" y="1248"/>
                  </a:lnTo>
                  <a:lnTo>
                    <a:pt x="5760" y="528"/>
                  </a:lnTo>
                  <a:lnTo>
                    <a:pt x="0" y="0"/>
                  </a:lnTo>
                  <a:close/>
                </a:path>
              </a:pathLst>
            </a:custGeom>
            <a:blipFill>
              <a:blip r:embed="rId2"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eaLnBrk="1" latinLnBrk="0" hangingPunct="1"/>
              <a:endParaRPr kumimoji="0" lang="en-US"/>
            </a:p>
          </p:txBody>
        </p:sp>
        <p:cxnSp>
          <p:nvCxnSpPr>
            <p:cNvPr id="12" name="Straight Connector 11"/>
            <p:cNvCxnSpPr/>
            <p:nvPr/>
          </p:nvCxnSpPr>
          <p:spPr>
            <a:xfrm>
              <a:off x="-3765" y="4880373"/>
              <a:ext cx="9147765" cy="83994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grpSp>
      <p:sp>
        <p:nvSpPr>
          <p:cNvPr id="30" name="Date Placeholder 29"/>
          <p:cNvSpPr>
            <a:spLocks noGrp="1"/>
          </p:cNvSpPr>
          <p:nvPr>
            <p:ph type="dt" sz="half" idx="10"/>
          </p:nvPr>
        </p:nvSpPr>
        <p:spPr/>
        <p:txBody>
          <a:bodyPr/>
          <a:lstStyle>
            <a:lvl1pPr>
              <a:defRPr>
                <a:solidFill>
                  <a:srgbClr val="FFFFFF"/>
                </a:solidFill>
              </a:defRPr>
            </a:lvl1pPr>
            <a:extLst/>
          </a:lstStyle>
          <a:p>
            <a:fld id="{1D8BD707-D9CF-40AE-B4C6-C98DA3205C09}" type="datetimeFigureOut">
              <a:rPr lang="en-US" smtClean="0"/>
              <a:pPr/>
              <a:t>11/23/16</a:t>
            </a:fld>
            <a:endParaRPr lang="en-US"/>
          </a:p>
        </p:txBody>
      </p:sp>
      <p:sp>
        <p:nvSpPr>
          <p:cNvPr id="19" name="Footer Placeholder 18"/>
          <p:cNvSpPr>
            <a:spLocks noGrp="1"/>
          </p:cNvSpPr>
          <p:nvPr>
            <p:ph type="ftr" sz="quarter" idx="11"/>
          </p:nvPr>
        </p:nvSpPr>
        <p:spPr/>
        <p:txBody>
          <a:bodyPr/>
          <a:lstStyle>
            <a:lvl1pPr>
              <a:defRPr>
                <a:solidFill>
                  <a:schemeClr val="accent1">
                    <a:tint val="20000"/>
                  </a:schemeClr>
                </a:solidFill>
              </a:defRPr>
            </a:lvl1pPr>
            <a:extLst/>
          </a:lstStyle>
          <a:p>
            <a:endParaRPr lang="en-US"/>
          </a:p>
        </p:txBody>
      </p:sp>
      <p:sp>
        <p:nvSpPr>
          <p:cNvPr id="27" name="Slide Number Placeholder 26"/>
          <p:cNvSpPr>
            <a:spLocks noGrp="1"/>
          </p:cNvSpPr>
          <p:nvPr>
            <p:ph type="sldNum" sz="quarter" idx="12"/>
          </p:nvPr>
        </p:nvSpPr>
        <p:spPr/>
        <p:txBody>
          <a:bodyPr/>
          <a:lstStyle>
            <a:lvl1pPr>
              <a:defRPr>
                <a:solidFill>
                  <a:srgbClr val="FFFFFF"/>
                </a:solidFill>
              </a:defRPr>
            </a:lvl1pPr>
            <a:extLst/>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1481329"/>
            <a:ext cx="8229600" cy="4386071"/>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1D8BD707-D9CF-40AE-B4C6-C98DA3205C09}" type="datetimeFigureOut">
              <a:rPr lang="en-US" smtClean="0"/>
              <a:pPr/>
              <a:t>11/23/16</a:t>
            </a:fld>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44013" y="274640"/>
            <a:ext cx="1777470" cy="5592761"/>
          </a:xfrm>
        </p:spPr>
        <p:txBody>
          <a:bodyPr vert="eaVert"/>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274641"/>
            <a:ext cx="6324600" cy="5592760"/>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1D8BD707-D9CF-40AE-B4C6-C98DA3205C09}" type="datetimeFigureOut">
              <a:rPr lang="en-US" smtClean="0"/>
              <a:pPr/>
              <a:t>11/23/16</a:t>
            </a:fld>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1D8BD707-D9CF-40AE-B4C6-C98DA3205C09}" type="datetimeFigureOut">
              <a:rPr lang="en-US" smtClean="0"/>
              <a:pPr/>
              <a:t>11/23/16</a:t>
            </a:fld>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B6F15528-21DE-4FAA-801E-634DDDAF4B2B}" type="slidenum">
              <a:rPr lang="en-US" smtClean="0"/>
              <a:pPr/>
              <a:t>‹#›</a:t>
            </a:fld>
            <a:endParaRPr lang="en-US"/>
          </a:p>
        </p:txBody>
      </p:sp>
      <p:sp>
        <p:nvSpPr>
          <p:cNvPr id="7" name="Title 6"/>
          <p:cNvSpPr>
            <a:spLocks noGrp="1"/>
          </p:cNvSpPr>
          <p:nvPr>
            <p:ph type="title"/>
          </p:nvPr>
        </p:nvSpPr>
        <p:spPr/>
        <p:txBody>
          <a:bodyPr rtlCol="0"/>
          <a:lstStyle>
            <a:extLst/>
          </a:lstStyle>
          <a:p>
            <a:r>
              <a:rPr kumimoji="0" lang="en-US" smtClean="0"/>
              <a:t>Click to edit Master title style</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76" y="1059712"/>
            <a:ext cx="7772400" cy="1828800"/>
          </a:xfrm>
        </p:spPr>
        <p:txBody>
          <a:bodyPr vert="horz" anchor="b">
            <a:normAutofit/>
            <a:scene3d>
              <a:camera prst="orthographicFront"/>
              <a:lightRig rig="soft" dir="t"/>
            </a:scene3d>
            <a:sp3d prstMaterial="softEdge">
              <a:bevelT w="25400" h="25400"/>
            </a:sp3d>
          </a:bodyPr>
          <a:lstStyle>
            <a:lvl1pPr algn="r">
              <a:buNone/>
              <a:defRPr sz="4800" b="1" cap="none" baseline="0">
                <a:effectLst>
                  <a:outerShdw blurRad="31750" dist="25400" dir="5400000" algn="tl" rotWithShape="0">
                    <a:srgbClr val="000000">
                      <a:alpha val="25000"/>
                    </a:srgbClr>
                  </a:outerShdw>
                </a:effectLst>
              </a:defRPr>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3922713" y="2931712"/>
            <a:ext cx="4572000" cy="1454888"/>
          </a:xfrm>
        </p:spPr>
        <p:txBody>
          <a:bodyPr lIns="91440" rIns="91440" anchor="t"/>
          <a:lstStyle>
            <a:lvl1pPr marL="0" indent="0" algn="l">
              <a:buNone/>
              <a:defRPr sz="23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extLst/>
          </a:lstStyle>
          <a:p>
            <a:fld id="{1D8BD707-D9CF-40AE-B4C6-C98DA3205C09}" type="datetimeFigureOut">
              <a:rPr lang="en-US" smtClean="0"/>
              <a:pPr/>
              <a:t>11/23/16</a:t>
            </a:fld>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B6F15528-21DE-4FAA-801E-634DDDAF4B2B}" type="slidenum">
              <a:rPr lang="en-US" smtClean="0"/>
              <a:pPr/>
              <a:t>‹#›</a:t>
            </a:fld>
            <a:endParaRPr lang="en-US"/>
          </a:p>
        </p:txBody>
      </p:sp>
      <p:sp>
        <p:nvSpPr>
          <p:cNvPr id="7" name="Chevron 6"/>
          <p:cNvSpPr/>
          <p:nvPr/>
        </p:nvSpPr>
        <p:spPr>
          <a:xfrm>
            <a:off x="3636680" y="3005472"/>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
        <p:nvSpPr>
          <p:cNvPr id="8" name="Chevron 7"/>
          <p:cNvSpPr/>
          <p:nvPr/>
        </p:nvSpPr>
        <p:spPr>
          <a:xfrm>
            <a:off x="3450264" y="3005472"/>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bg>
      <p:bgRef idx="1002">
        <a:schemeClr val="bg1"/>
      </p:bgRef>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481328"/>
            <a:ext cx="40386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648200" y="1481328"/>
            <a:ext cx="40386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extLst/>
          </a:lstStyle>
          <a:p>
            <a:fld id="{1D8BD707-D9CF-40AE-B4C6-C98DA3205C09}" type="datetimeFigureOut">
              <a:rPr lang="en-US" smtClean="0"/>
              <a:pPr/>
              <a:t>11/23/16</a:t>
            </a:fld>
            <a:endParaRPr lang="en-US"/>
          </a:p>
        </p:txBody>
      </p:sp>
      <p:sp>
        <p:nvSpPr>
          <p:cNvPr id="6" name="Footer Placeholder 5"/>
          <p:cNvSpPr>
            <a:spLocks noGrp="1"/>
          </p:cNvSpPr>
          <p:nvPr>
            <p:ph type="ftr" sz="quarter" idx="11"/>
          </p:nvPr>
        </p:nvSpPr>
        <p:spPr/>
        <p:txBody>
          <a:bodyPr/>
          <a:lstStyle>
            <a:extLst/>
          </a:lstStyle>
          <a:p>
            <a:endParaRPr lang="en-US"/>
          </a:p>
        </p:txBody>
      </p:sp>
      <p:sp>
        <p:nvSpPr>
          <p:cNvPr id="7" name="Slide Number Placeholder 6"/>
          <p:cNvSpPr>
            <a:spLocks noGrp="1"/>
          </p:cNvSpPr>
          <p:nvPr>
            <p:ph type="sldNum" sz="quarter" idx="12"/>
          </p:nvPr>
        </p:nvSpPr>
        <p:spPr/>
        <p:txBody>
          <a:bodyPr/>
          <a:lstStyle>
            <a:extLst/>
          </a:lstStyle>
          <a:p>
            <a:fld id="{B6F15528-21DE-4FAA-801E-634DDDAF4B2B}" type="slidenum">
              <a:rPr lang="en-US" smtClean="0"/>
              <a:pPr/>
              <a:t>‹#›</a:t>
            </a:fld>
            <a:endParaRPr lang="en-US"/>
          </a:p>
        </p:txBody>
      </p:sp>
      <p:sp>
        <p:nvSpPr>
          <p:cNvPr id="8" name="Title 7"/>
          <p:cNvSpPr>
            <a:spLocks noGrp="1"/>
          </p:cNvSpPr>
          <p:nvPr>
            <p:ph type="title"/>
          </p:nvPr>
        </p:nvSpPr>
        <p:spPr/>
        <p:txBody>
          <a:bodyPr rtlCol="0"/>
          <a:lstStyle>
            <a:extLst/>
          </a:lstStyle>
          <a:p>
            <a:r>
              <a:rPr kumimoji="0" lang="en-US" smtClean="0"/>
              <a:t>Click to edit Master title style</a:t>
            </a:r>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8229600" cy="1143000"/>
          </a:xfrm>
        </p:spPr>
        <p:txBody>
          <a:bodyPr anchor="ctr"/>
          <a:lstStyle>
            <a:lvl1pPr>
              <a:defRPr/>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5410200"/>
            <a:ext cx="4040188"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45026" y="5410200"/>
            <a:ext cx="4041775"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457200" y="1444294"/>
            <a:ext cx="4040188" cy="3941763"/>
          </a:xfrm>
          <a:ln>
            <a:noFill/>
            <a:prstDash val="sysDash"/>
            <a:miter lim="800000"/>
          </a:ln>
        </p:spPr>
        <p:txBody>
          <a:bodyPr/>
          <a:lstStyle>
            <a:lvl1pPr>
              <a:defRPr sz="2400"/>
            </a:lvl1pPr>
            <a:lvl2pPr>
              <a:defRPr sz="2000"/>
            </a:lvl2pPr>
            <a:lvl3pPr>
              <a:defRPr sz="1800"/>
            </a:lvl3pPr>
            <a:lvl4pPr>
              <a:defRPr sz="1600"/>
            </a:lvl4pPr>
            <a:lvl5pPr>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645025" y="1444294"/>
            <a:ext cx="4041775" cy="3941763"/>
          </a:xfrm>
          <a:ln>
            <a:noFill/>
            <a:prstDash val="sysDash"/>
            <a:miter lim="800000"/>
          </a:ln>
        </p:spPr>
        <p:txBody>
          <a:bodyPr/>
          <a:lstStyle>
            <a:lvl1pPr>
              <a:spcBef>
                <a:spcPts val="0"/>
              </a:spcBef>
              <a:defRPr sz="2400"/>
            </a:lvl1pPr>
            <a:lvl2pPr>
              <a:defRPr sz="2000"/>
            </a:lvl2pPr>
            <a:lvl3pPr>
              <a:defRPr sz="1800"/>
            </a:lvl3pPr>
            <a:lvl4pPr>
              <a:defRPr sz="1600"/>
            </a:lvl4pPr>
            <a:lvl5pPr>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extLst/>
          </a:lstStyle>
          <a:p>
            <a:fld id="{1D8BD707-D9CF-40AE-B4C6-C98DA3205C09}" type="datetimeFigureOut">
              <a:rPr lang="en-US" smtClean="0"/>
              <a:pPr/>
              <a:t>11/23/16</a:t>
            </a:fld>
            <a:endParaRPr lang="en-US"/>
          </a:p>
        </p:txBody>
      </p:sp>
      <p:sp>
        <p:nvSpPr>
          <p:cNvPr id="8" name="Footer Placeholder 7"/>
          <p:cNvSpPr>
            <a:spLocks noGrp="1"/>
          </p:cNvSpPr>
          <p:nvPr>
            <p:ph type="ftr" sz="quarter" idx="11"/>
          </p:nvPr>
        </p:nvSpPr>
        <p:spPr/>
        <p:txBody>
          <a:bodyPr/>
          <a:lstStyle>
            <a:extLst/>
          </a:lstStyle>
          <a:p>
            <a:endParaRPr lang="en-US"/>
          </a:p>
        </p:txBody>
      </p:sp>
      <p:sp>
        <p:nvSpPr>
          <p:cNvPr id="9" name="Slide Number Placeholder 8"/>
          <p:cNvSpPr>
            <a:spLocks noGrp="1"/>
          </p:cNvSpPr>
          <p:nvPr>
            <p:ph type="sldNum" sz="quarter" idx="12"/>
          </p:nvPr>
        </p:nvSpPr>
        <p:spPr/>
        <p:txBody>
          <a:bodyPr/>
          <a:lstStyle>
            <a:extLst/>
          </a:lstStyle>
          <a:p>
            <a:fld id="{B6F15528-21DE-4FAA-801E-634DDDAF4B2B}"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bg>
      <p:bgRef idx="1002">
        <a:schemeClr val="bg1"/>
      </p:bgRef>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extLst/>
          </a:lstStyle>
          <a:p>
            <a:fld id="{1D8BD707-D9CF-40AE-B4C6-C98DA3205C09}" type="datetimeFigureOut">
              <a:rPr lang="en-US" smtClean="0"/>
              <a:pPr/>
              <a:t>11/23/16</a:t>
            </a:fld>
            <a:endParaRPr lang="en-US"/>
          </a:p>
        </p:txBody>
      </p:sp>
      <p:sp>
        <p:nvSpPr>
          <p:cNvPr id="4" name="Footer Placeholder 3"/>
          <p:cNvSpPr>
            <a:spLocks noGrp="1"/>
          </p:cNvSpPr>
          <p:nvPr>
            <p:ph type="ftr" sz="quarter" idx="11"/>
          </p:nvPr>
        </p:nvSpPr>
        <p:spPr/>
        <p:txBody>
          <a:bodyPr/>
          <a:lstStyle>
            <a:extLst/>
          </a:lstStyle>
          <a:p>
            <a:endParaRPr lang="en-US"/>
          </a:p>
        </p:txBody>
      </p:sp>
      <p:sp>
        <p:nvSpPr>
          <p:cNvPr id="5" name="Slide Number Placeholder 4"/>
          <p:cNvSpPr>
            <a:spLocks noGrp="1"/>
          </p:cNvSpPr>
          <p:nvPr>
            <p:ph type="sldNum" sz="quarter" idx="12"/>
          </p:nvPr>
        </p:nvSpPr>
        <p:spPr/>
        <p:txBody>
          <a:bodyPr/>
          <a:lstStyle>
            <a:extLst/>
          </a:lstStyle>
          <a:p>
            <a:fld id="{B6F15528-21DE-4FAA-801E-634DDDAF4B2B}" type="slidenum">
              <a:rPr lang="en-US" smtClean="0"/>
              <a:pPr/>
              <a:t>‹#›</a:t>
            </a:fld>
            <a:endParaRPr lang="en-US"/>
          </a:p>
        </p:txBody>
      </p:sp>
      <p:sp>
        <p:nvSpPr>
          <p:cNvPr id="6" name="Title 5"/>
          <p:cNvSpPr>
            <a:spLocks noGrp="1"/>
          </p:cNvSpPr>
          <p:nvPr>
            <p:ph type="title"/>
          </p:nvPr>
        </p:nvSpPr>
        <p:spPr/>
        <p:txBody>
          <a:bodyPr rtlCol="0"/>
          <a:lstStyle>
            <a:extLst/>
          </a:lstStyle>
          <a:p>
            <a:r>
              <a:rPr kumimoji="0" lang="en-US" smtClean="0"/>
              <a:t>Click to edit Master title style</a:t>
            </a:r>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extLst/>
          </a:lstStyle>
          <a:p>
            <a:fld id="{1D8BD707-D9CF-40AE-B4C6-C98DA3205C09}" type="datetimeFigureOut">
              <a:rPr lang="en-US" smtClean="0"/>
              <a:pPr/>
              <a:t>11/23/16</a:t>
            </a:fld>
            <a:endParaRPr lang="en-US"/>
          </a:p>
        </p:txBody>
      </p:sp>
      <p:sp>
        <p:nvSpPr>
          <p:cNvPr id="3" name="Footer Placeholder 2"/>
          <p:cNvSpPr>
            <a:spLocks noGrp="1"/>
          </p:cNvSpPr>
          <p:nvPr>
            <p:ph type="ftr" sz="quarter" idx="11"/>
          </p:nvPr>
        </p:nvSpPr>
        <p:spPr/>
        <p:txBody>
          <a:bodyPr/>
          <a:lstStyle>
            <a:extLst/>
          </a:lstStyle>
          <a:p>
            <a:endParaRPr lang="en-US"/>
          </a:p>
        </p:txBody>
      </p:sp>
      <p:sp>
        <p:nvSpPr>
          <p:cNvPr id="4" name="Slide Number Placeholder 3"/>
          <p:cNvSpPr>
            <a:spLocks noGrp="1"/>
          </p:cNvSpPr>
          <p:nvPr>
            <p:ph type="sldNum" sz="quarter" idx="12"/>
          </p:nvPr>
        </p:nvSpPr>
        <p:spPr/>
        <p:txBody>
          <a:bodyPr/>
          <a:lstStyle>
            <a:extLst/>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914400" y="4876800"/>
            <a:ext cx="7481776" cy="457200"/>
          </a:xfrm>
        </p:spPr>
        <p:txBody>
          <a:bodyPr vert="horz" anchor="t">
            <a:noAutofit/>
            <a:sp3d prstMaterial="softEdge">
              <a:bevelT w="0" h="0"/>
            </a:sp3d>
          </a:bodyPr>
          <a:lstStyle>
            <a:lvl1pPr algn="r">
              <a:buNone/>
              <a:defRPr sz="2500" b="0">
                <a:solidFill>
                  <a:schemeClr val="accent1"/>
                </a:solidFill>
                <a:effectLst/>
              </a:defRPr>
            </a:lvl1pPr>
            <a:extLst/>
          </a:lstStyle>
          <a:p>
            <a:r>
              <a:rPr kumimoji="0" lang="en-US" smtClean="0"/>
              <a:t>Click to edit Master title style</a:t>
            </a:r>
            <a:endParaRPr kumimoji="0" lang="en-US"/>
          </a:p>
        </p:txBody>
      </p:sp>
      <p:sp>
        <p:nvSpPr>
          <p:cNvPr id="3" name="Text Placeholder 2"/>
          <p:cNvSpPr>
            <a:spLocks noGrp="1"/>
          </p:cNvSpPr>
          <p:nvPr>
            <p:ph type="body" idx="2"/>
          </p:nvPr>
        </p:nvSpPr>
        <p:spPr>
          <a:xfrm>
            <a:off x="4419600" y="5355102"/>
            <a:ext cx="3974592" cy="914400"/>
          </a:xfrm>
        </p:spPr>
        <p:txBody>
          <a:bodyPr/>
          <a:lstStyle>
            <a:lvl1pPr marL="0" indent="0" algn="r">
              <a:buNone/>
              <a:defRPr sz="1600"/>
            </a:lvl1pPr>
            <a:lvl2pPr>
              <a:buNone/>
              <a:defRPr sz="1200"/>
            </a:lvl2pPr>
            <a:lvl3pPr>
              <a:buNone/>
              <a:defRPr sz="1000"/>
            </a:lvl3pPr>
            <a:lvl4pPr>
              <a:buNone/>
              <a:defRPr sz="900"/>
            </a:lvl4pPr>
            <a:lvl5pPr>
              <a:buNone/>
              <a:defRPr sz="900"/>
            </a:lvl5pPr>
            <a:extLst/>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914400" y="274320"/>
            <a:ext cx="7479792" cy="4572000"/>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a:xfrm>
            <a:off x="6727032" y="6407944"/>
            <a:ext cx="1920240" cy="365760"/>
          </a:xfrm>
        </p:spPr>
        <p:txBody>
          <a:bodyPr/>
          <a:lstStyle>
            <a:extLst/>
          </a:lstStyle>
          <a:p>
            <a:fld id="{1D8BD707-D9CF-40AE-B4C6-C98DA3205C09}" type="datetimeFigureOut">
              <a:rPr lang="en-US" smtClean="0"/>
              <a:pPr/>
              <a:t>11/23/16</a:t>
            </a:fld>
            <a:endParaRPr lang="en-US"/>
          </a:p>
        </p:txBody>
      </p:sp>
      <p:sp>
        <p:nvSpPr>
          <p:cNvPr id="6" name="Footer Placeholder 5"/>
          <p:cNvSpPr>
            <a:spLocks noGrp="1"/>
          </p:cNvSpPr>
          <p:nvPr>
            <p:ph type="ftr" sz="quarter" idx="11"/>
          </p:nvPr>
        </p:nvSpPr>
        <p:spPr/>
        <p:txBody>
          <a:bodyPr/>
          <a:lstStyle>
            <a:extLst/>
          </a:lstStyle>
          <a:p>
            <a:endParaRPr lang="en-US"/>
          </a:p>
        </p:txBody>
      </p:sp>
      <p:sp>
        <p:nvSpPr>
          <p:cNvPr id="7" name="Slide Number Placeholder 6"/>
          <p:cNvSpPr>
            <a:spLocks noGrp="1"/>
          </p:cNvSpPr>
          <p:nvPr>
            <p:ph type="sldNum" sz="quarter" idx="12"/>
          </p:nvPr>
        </p:nvSpPr>
        <p:spPr/>
        <p:txBody>
          <a:bodyPr/>
          <a:lstStyle>
            <a:extLst/>
          </a:lstStyle>
          <a:p>
            <a:fld id="{B6F15528-21DE-4FAA-801E-634DDDAF4B2B}"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2">
        <a:schemeClr val="bg1"/>
      </p:bgRef>
    </p:bg>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1141232" y="5443402"/>
            <a:ext cx="7162800" cy="648232"/>
          </a:xfrm>
          <a:noFill/>
        </p:spPr>
        <p:txBody>
          <a:bodyPr lIns="91440" tIns="0" rIns="91440" anchor="t"/>
          <a:lstStyle>
            <a:lvl1pPr marL="0" marR="18288" indent="0" algn="r">
              <a:buNone/>
              <a:defRPr sz="1400"/>
            </a:lvl1pPr>
            <a:lvl2pPr>
              <a:defRPr sz="1200"/>
            </a:lvl2pPr>
            <a:lvl3pPr>
              <a:defRPr sz="1000"/>
            </a:lvl3pPr>
            <a:lvl4pPr>
              <a:defRPr sz="900"/>
            </a:lvl4pPr>
            <a:lvl5pPr>
              <a:defRPr sz="900"/>
            </a:lvl5pPr>
            <a:extLst/>
          </a:lstStyle>
          <a:p>
            <a:pPr lvl="0" eaLnBrk="1" latinLnBrk="0" hangingPunct="1"/>
            <a:r>
              <a:rPr kumimoji="0" lang="en-US" smtClean="0"/>
              <a:t>Click to edit Master text styles</a:t>
            </a:r>
          </a:p>
        </p:txBody>
      </p:sp>
      <p:sp>
        <p:nvSpPr>
          <p:cNvPr id="3" name="Picture Placeholder 2"/>
          <p:cNvSpPr>
            <a:spLocks noGrp="1"/>
          </p:cNvSpPr>
          <p:nvPr>
            <p:ph type="pic" idx="1"/>
          </p:nvPr>
        </p:nvSpPr>
        <p:spPr>
          <a:xfrm>
            <a:off x="228600" y="189968"/>
            <a:ext cx="8686800" cy="4389120"/>
          </a:xfrm>
          <a:prstGeom prst="rect">
            <a:avLst/>
          </a:prstGeom>
          <a:solidFill>
            <a:schemeClr val="bg2"/>
          </a:solidFill>
          <a:ln>
            <a:solidFill>
              <a:schemeClr val="bg1"/>
            </a:solidFill>
          </a:ln>
          <a:effectLst>
            <a:innerShdw blurRad="95250">
              <a:srgbClr val="000000"/>
            </a:innerShdw>
          </a:effectLst>
        </p:spPr>
        <p:txBody>
          <a:bodyPr/>
          <a:lstStyle>
            <a:lvl1pPr marL="0" indent="0">
              <a:buNone/>
              <a:defRPr sz="3200"/>
            </a:lvl1pPr>
            <a:extLst/>
          </a:lstStyle>
          <a:p>
            <a:r>
              <a:rPr kumimoji="0" lang="en-US" smtClean="0"/>
              <a:t>Click icon to add picture</a:t>
            </a:r>
            <a:endParaRPr kumimoji="0" lang="en-US" dirty="0"/>
          </a:p>
        </p:txBody>
      </p:sp>
      <p:sp>
        <p:nvSpPr>
          <p:cNvPr id="5" name="Date Placeholder 4"/>
          <p:cNvSpPr>
            <a:spLocks noGrp="1"/>
          </p:cNvSpPr>
          <p:nvPr>
            <p:ph type="dt" sz="half" idx="10"/>
          </p:nvPr>
        </p:nvSpPr>
        <p:spPr/>
        <p:txBody>
          <a:bodyPr/>
          <a:lstStyle>
            <a:lvl1pPr>
              <a:defRPr>
                <a:solidFill>
                  <a:schemeClr val="tx1"/>
                </a:solidFill>
              </a:defRPr>
            </a:lvl1pPr>
            <a:extLst/>
          </a:lstStyle>
          <a:p>
            <a:fld id="{1D8BD707-D9CF-40AE-B4C6-C98DA3205C09}" type="datetimeFigureOut">
              <a:rPr lang="en-US" smtClean="0"/>
              <a:pPr/>
              <a:t>11/23/16</a:t>
            </a:fld>
            <a:endParaRPr lang="en-US"/>
          </a:p>
        </p:txBody>
      </p:sp>
      <p:sp>
        <p:nvSpPr>
          <p:cNvPr id="6" name="Footer Placeholder 5"/>
          <p:cNvSpPr>
            <a:spLocks noGrp="1"/>
          </p:cNvSpPr>
          <p:nvPr>
            <p:ph type="ftr" sz="quarter" idx="11"/>
          </p:nvPr>
        </p:nvSpPr>
        <p:spPr>
          <a:xfrm>
            <a:off x="4380072" y="6407944"/>
            <a:ext cx="2350681" cy="365125"/>
          </a:xfrm>
        </p:spPr>
        <p:txBody>
          <a:bodyPr/>
          <a:lstStyle>
            <a:lvl1pPr>
              <a:defRPr>
                <a:solidFill>
                  <a:schemeClr val="tx1"/>
                </a:solidFill>
              </a:defRPr>
            </a:lvl1pPr>
            <a:extLst/>
          </a:lstStyle>
          <a:p>
            <a:endParaRPr lang="en-US"/>
          </a:p>
        </p:txBody>
      </p:sp>
      <p:sp>
        <p:nvSpPr>
          <p:cNvPr id="7" name="Slide Number Placeholder 6"/>
          <p:cNvSpPr>
            <a:spLocks noGrp="1"/>
          </p:cNvSpPr>
          <p:nvPr>
            <p:ph type="sldNum" sz="quarter" idx="12"/>
          </p:nvPr>
        </p:nvSpPr>
        <p:spPr/>
        <p:txBody>
          <a:bodyPr/>
          <a:lstStyle>
            <a:lvl1pPr>
              <a:defRPr>
                <a:solidFill>
                  <a:schemeClr val="tx1"/>
                </a:solidFill>
              </a:defRPr>
            </a:lvl1pPr>
            <a:extLst/>
          </a:lstStyle>
          <a:p>
            <a:fld id="{B6F15528-21DE-4FAA-801E-634DDDAF4B2B}" type="slidenum">
              <a:rPr lang="en-US" smtClean="0"/>
              <a:pPr/>
              <a:t>‹#›</a:t>
            </a:fld>
            <a:endParaRPr lang="en-US"/>
          </a:p>
        </p:txBody>
      </p:sp>
      <p:sp>
        <p:nvSpPr>
          <p:cNvPr id="2" name="Title 1"/>
          <p:cNvSpPr>
            <a:spLocks noGrp="1"/>
          </p:cNvSpPr>
          <p:nvPr>
            <p:ph type="title"/>
          </p:nvPr>
        </p:nvSpPr>
        <p:spPr>
          <a:xfrm>
            <a:off x="228600" y="4865122"/>
            <a:ext cx="8075432" cy="562672"/>
          </a:xfrm>
          <a:noFill/>
        </p:spPr>
        <p:txBody>
          <a:bodyPr anchor="t">
            <a:sp3d prstMaterial="softEdge"/>
          </a:bodyPr>
          <a:lstStyle>
            <a:lvl1pPr marR="0" algn="r">
              <a:buNone/>
              <a:defRPr sz="3000" b="0">
                <a:solidFill>
                  <a:schemeClr val="accent1"/>
                </a:solidFill>
                <a:effectLst>
                  <a:outerShdw blurRad="50800" dist="25000" dir="5400000" algn="t" rotWithShape="0">
                    <a:prstClr val="black">
                      <a:alpha val="45000"/>
                    </a:prstClr>
                  </a:outerShdw>
                </a:effectLst>
              </a:defRPr>
            </a:lvl1pPr>
            <a:extLst/>
          </a:lstStyle>
          <a:p>
            <a:r>
              <a:rPr kumimoji="0" lang="en-US" smtClean="0"/>
              <a:t>Click to edit Master title style</a:t>
            </a:r>
            <a:endParaRPr kumimoji="0" lang="en-US"/>
          </a:p>
        </p:txBody>
      </p:sp>
      <p:sp>
        <p:nvSpPr>
          <p:cNvPr id="8" name="Freeform 7"/>
          <p:cNvSpPr>
            <a:spLocks/>
          </p:cNvSpPr>
          <p:nvPr/>
        </p:nvSpPr>
        <p:spPr bwMode="auto">
          <a:xfrm>
            <a:off x="499273" y="5944936"/>
            <a:ext cx="4940624" cy="921076"/>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9" name="Freeform 8"/>
          <p:cNvSpPr>
            <a:spLocks/>
          </p:cNvSpPr>
          <p:nvPr/>
        </p:nvSpPr>
        <p:spPr bwMode="auto">
          <a:xfrm>
            <a:off x="485717" y="5939011"/>
            <a:ext cx="3690451" cy="9334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591" h="588">
                <a:moveTo>
                  <a:pt x="0" y="0"/>
                </a:moveTo>
                <a:lnTo>
                  <a:pt x="5591" y="585"/>
                </a:lnTo>
                <a:lnTo>
                  <a:pt x="4415" y="588"/>
                </a:lnTo>
                <a:lnTo>
                  <a:pt x="12" y="4"/>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0" name="Right Triangle 9"/>
          <p:cNvSpPr>
            <a:spLocks/>
          </p:cNvSpPr>
          <p:nvPr/>
        </p:nvSpPr>
        <p:spPr bwMode="auto">
          <a:xfrm>
            <a:off x="-6042" y="5791253"/>
            <a:ext cx="3402314" cy="1080868"/>
          </a:xfrm>
          <a:prstGeom prst="rtTriangle">
            <a:avLst/>
          </a:prstGeom>
          <a:blipFill>
            <a:blip r:embed="rId2"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eaLnBrk="1" latinLnBrk="0" hangingPunct="1"/>
            <a:endParaRPr kumimoji="0" lang="en-US"/>
          </a:p>
        </p:txBody>
      </p:sp>
      <p:cxnSp>
        <p:nvCxnSpPr>
          <p:cNvPr id="11" name="Straight Connector 10"/>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12" name="Chevron 11"/>
          <p:cNvSpPr/>
          <p:nvPr/>
        </p:nvSpPr>
        <p:spPr>
          <a:xfrm>
            <a:off x="8664112" y="4988440"/>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
        <p:nvSpPr>
          <p:cNvPr id="13" name="Chevron 12"/>
          <p:cNvSpPr/>
          <p:nvPr/>
        </p:nvSpPr>
        <p:spPr>
          <a:xfrm>
            <a:off x="8477696" y="4988440"/>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jpe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Freeform 12"/>
          <p:cNvSpPr>
            <a:spLocks/>
          </p:cNvSpPr>
          <p:nvPr/>
        </p:nvSpPr>
        <p:spPr bwMode="auto">
          <a:xfrm>
            <a:off x="499273" y="5944936"/>
            <a:ext cx="4940624" cy="921076"/>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2" name="Freeform 11"/>
          <p:cNvSpPr>
            <a:spLocks/>
          </p:cNvSpPr>
          <p:nvPr/>
        </p:nvSpPr>
        <p:spPr bwMode="auto">
          <a:xfrm>
            <a:off x="485717" y="5939011"/>
            <a:ext cx="3690451" cy="9334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591" h="588">
                <a:moveTo>
                  <a:pt x="0" y="0"/>
                </a:moveTo>
                <a:lnTo>
                  <a:pt x="5591" y="585"/>
                </a:lnTo>
                <a:lnTo>
                  <a:pt x="4415" y="588"/>
                </a:lnTo>
                <a:lnTo>
                  <a:pt x="12" y="4"/>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4" name="Right Triangle 13"/>
          <p:cNvSpPr>
            <a:spLocks/>
          </p:cNvSpPr>
          <p:nvPr/>
        </p:nvSpPr>
        <p:spPr bwMode="auto">
          <a:xfrm>
            <a:off x="-6042" y="5791253"/>
            <a:ext cx="3402314" cy="1080868"/>
          </a:xfrm>
          <a:prstGeom prst="rtTriangle">
            <a:avLst/>
          </a:prstGeom>
          <a:blipFill>
            <a:blip r:embed="rId13"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eaLnBrk="1" latinLnBrk="0" hangingPunct="1"/>
            <a:endParaRPr kumimoji="0" lang="en-US"/>
          </a:p>
        </p:txBody>
      </p:sp>
      <p:cxnSp>
        <p:nvCxnSpPr>
          <p:cNvPr id="15" name="Straight Connector 14"/>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9" name="Title Placeholder 8"/>
          <p:cNvSpPr>
            <a:spLocks noGrp="1"/>
          </p:cNvSpPr>
          <p:nvPr>
            <p:ph type="title"/>
          </p:nvPr>
        </p:nvSpPr>
        <p:spPr>
          <a:xfrm>
            <a:off x="457200" y="274638"/>
            <a:ext cx="8229600" cy="1143000"/>
          </a:xfrm>
          <a:prstGeom prst="rect">
            <a:avLst/>
          </a:prstGeom>
        </p:spPr>
        <p:txBody>
          <a:bodyPr vert="horz" anchor="ctr">
            <a:normAutofit/>
            <a:scene3d>
              <a:camera prst="orthographicFront"/>
              <a:lightRig rig="soft" dir="t"/>
            </a:scene3d>
            <a:sp3d prstMaterial="softEdge">
              <a:bevelT w="25400" h="25400"/>
            </a:sp3d>
          </a:bodyPr>
          <a:lstStyle>
            <a:extLst/>
          </a:lstStyle>
          <a:p>
            <a:r>
              <a:rPr kumimoji="0" lang="en-US" smtClean="0"/>
              <a:t>Click to edit Master title style</a:t>
            </a:r>
            <a:endParaRPr kumimoji="0" lang="en-US"/>
          </a:p>
        </p:txBody>
      </p:sp>
      <p:sp>
        <p:nvSpPr>
          <p:cNvPr id="30" name="Text Placeholder 29"/>
          <p:cNvSpPr>
            <a:spLocks noGrp="1"/>
          </p:cNvSpPr>
          <p:nvPr>
            <p:ph type="body" idx="1"/>
          </p:nvPr>
        </p:nvSpPr>
        <p:spPr>
          <a:xfrm>
            <a:off x="457200" y="1481328"/>
            <a:ext cx="8229600" cy="4525963"/>
          </a:xfrm>
          <a:prstGeom prst="rect">
            <a:avLst/>
          </a:prstGeom>
        </p:spPr>
        <p:txBody>
          <a:bodyPr vert="horz">
            <a:normAutofit/>
          </a:bodyPr>
          <a:lstStyle>
            <a:extLst/>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0" name="Date Placeholder 9"/>
          <p:cNvSpPr>
            <a:spLocks noGrp="1"/>
          </p:cNvSpPr>
          <p:nvPr>
            <p:ph type="dt" sz="half" idx="2"/>
          </p:nvPr>
        </p:nvSpPr>
        <p:spPr>
          <a:xfrm>
            <a:off x="6727032" y="6407944"/>
            <a:ext cx="1920240" cy="365760"/>
          </a:xfrm>
          <a:prstGeom prst="rect">
            <a:avLst/>
          </a:prstGeom>
        </p:spPr>
        <p:txBody>
          <a:bodyPr vert="horz" anchor="b"/>
          <a:lstStyle>
            <a:lvl1pPr algn="l" eaLnBrk="1" latinLnBrk="0" hangingPunct="1">
              <a:defRPr kumimoji="0" sz="1000">
                <a:solidFill>
                  <a:schemeClr val="tx1"/>
                </a:solidFill>
              </a:defRPr>
            </a:lvl1pPr>
            <a:extLst/>
          </a:lstStyle>
          <a:p>
            <a:fld id="{1D8BD707-D9CF-40AE-B4C6-C98DA3205C09}" type="datetimeFigureOut">
              <a:rPr lang="en-US" smtClean="0"/>
              <a:pPr/>
              <a:t>11/23/16</a:t>
            </a:fld>
            <a:endParaRPr lang="en-US"/>
          </a:p>
        </p:txBody>
      </p:sp>
      <p:sp>
        <p:nvSpPr>
          <p:cNvPr id="22" name="Footer Placeholder 21"/>
          <p:cNvSpPr>
            <a:spLocks noGrp="1"/>
          </p:cNvSpPr>
          <p:nvPr>
            <p:ph type="ftr" sz="quarter" idx="3"/>
          </p:nvPr>
        </p:nvSpPr>
        <p:spPr>
          <a:xfrm>
            <a:off x="4380072" y="6407944"/>
            <a:ext cx="2350681" cy="365125"/>
          </a:xfrm>
          <a:prstGeom prst="rect">
            <a:avLst/>
          </a:prstGeom>
        </p:spPr>
        <p:txBody>
          <a:bodyPr vert="horz" anchor="b"/>
          <a:lstStyle>
            <a:lvl1pPr algn="r" eaLnBrk="1" latinLnBrk="0" hangingPunct="1">
              <a:defRPr kumimoji="0" sz="1000">
                <a:solidFill>
                  <a:schemeClr val="tx1"/>
                </a:solidFill>
              </a:defRPr>
            </a:lvl1pPr>
            <a:extLst/>
          </a:lstStyle>
          <a:p>
            <a:endParaRPr lang="en-US"/>
          </a:p>
        </p:txBody>
      </p:sp>
      <p:sp>
        <p:nvSpPr>
          <p:cNvPr id="18" name="Slide Number Placeholder 17"/>
          <p:cNvSpPr>
            <a:spLocks noGrp="1"/>
          </p:cNvSpPr>
          <p:nvPr>
            <p:ph type="sldNum" sz="quarter" idx="4"/>
          </p:nvPr>
        </p:nvSpPr>
        <p:spPr>
          <a:xfrm>
            <a:off x="8647272" y="6407944"/>
            <a:ext cx="365760" cy="365125"/>
          </a:xfrm>
          <a:prstGeom prst="rect">
            <a:avLst/>
          </a:prstGeom>
        </p:spPr>
        <p:txBody>
          <a:bodyPr vert="horz" anchor="b"/>
          <a:lstStyle>
            <a:lvl1pPr algn="r" eaLnBrk="1" latinLnBrk="0" hangingPunct="1">
              <a:defRPr kumimoji="0" sz="1000" b="0">
                <a:solidFill>
                  <a:schemeClr val="tx1"/>
                </a:solidFill>
              </a:defRPr>
            </a:lvl1pPr>
            <a:extLst/>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p:titleStyle>
    <p:body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tiff"/><Relationship Id="rId4" Type="http://schemas.openxmlformats.org/officeDocument/2006/relationships/image" Target="../media/image4.tiff"/><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tiff"/><Relationship Id="rId3" Type="http://schemas.openxmlformats.org/officeDocument/2006/relationships/image" Target="../media/image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14.png"/><Relationship Id="rId6" Type="http://schemas.openxmlformats.org/officeDocument/2006/relationships/image" Target="../media/image15.png"/><Relationship Id="rId1" Type="http://schemas.openxmlformats.org/officeDocument/2006/relationships/slideLayout" Target="../slideLayouts/slideLayout7.xml"/><Relationship Id="rId2" Type="http://schemas.openxmlformats.org/officeDocument/2006/relationships/notesSlide" Target="../notesSlides/notesSlide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28650" y="1131094"/>
            <a:ext cx="7886700" cy="649349"/>
          </a:xfrm>
        </p:spPr>
        <p:txBody>
          <a:bodyPr>
            <a:normAutofit/>
          </a:bodyPr>
          <a:lstStyle/>
          <a:p>
            <a:r>
              <a:rPr lang="en-US" altLang="zh-CN" sz="1500" dirty="0">
                <a:latin typeface="STHeiti Light" charset="-122"/>
                <a:ea typeface="STHeiti Light" charset="-122"/>
                <a:cs typeface="STHeiti Light" charset="-122"/>
              </a:rPr>
              <a:t>the</a:t>
            </a:r>
            <a:r>
              <a:rPr lang="zh-CN" altLang="en-US" sz="1500" dirty="0">
                <a:latin typeface="STHeiti Light" charset="-122"/>
                <a:ea typeface="STHeiti Light" charset="-122"/>
                <a:cs typeface="STHeiti Light" charset="-122"/>
              </a:rPr>
              <a:t> </a:t>
            </a:r>
            <a:r>
              <a:rPr lang="en-US" altLang="zh-CN" sz="1500" dirty="0">
                <a:latin typeface="STHeiti Light" charset="-122"/>
                <a:ea typeface="STHeiti Light" charset="-122"/>
                <a:cs typeface="STHeiti Light" charset="-122"/>
              </a:rPr>
              <a:t>quantity</a:t>
            </a:r>
            <a:r>
              <a:rPr lang="zh-CN" altLang="en-US" sz="1500" dirty="0">
                <a:latin typeface="STHeiti Light" charset="-122"/>
                <a:ea typeface="STHeiti Light" charset="-122"/>
                <a:cs typeface="STHeiti Light" charset="-122"/>
              </a:rPr>
              <a:t> </a:t>
            </a:r>
            <a:r>
              <a:rPr lang="en-US" altLang="zh-CN" sz="1500" dirty="0">
                <a:latin typeface="STHeiti Light" charset="-122"/>
                <a:ea typeface="STHeiti Light" charset="-122"/>
                <a:cs typeface="STHeiti Light" charset="-122"/>
              </a:rPr>
              <a:t>of</a:t>
            </a:r>
            <a:r>
              <a:rPr lang="zh-CN" altLang="en-US" sz="1500" dirty="0">
                <a:latin typeface="STHeiti Light" charset="-122"/>
                <a:ea typeface="STHeiti Light" charset="-122"/>
                <a:cs typeface="STHeiti Light" charset="-122"/>
              </a:rPr>
              <a:t> </a:t>
            </a:r>
            <a:r>
              <a:rPr lang="en-US" altLang="zh-CN" sz="1500" dirty="0">
                <a:latin typeface="STHeiti Light" charset="-122"/>
                <a:ea typeface="STHeiti Light" charset="-122"/>
                <a:cs typeface="STHeiti Light" charset="-122"/>
              </a:rPr>
              <a:t>berth</a:t>
            </a:r>
            <a:r>
              <a:rPr lang="zh-CN" altLang="en-US" sz="1500" dirty="0">
                <a:latin typeface="STHeiti Light" charset="-122"/>
                <a:ea typeface="STHeiti Light" charset="-122"/>
                <a:cs typeface="STHeiti Light" charset="-122"/>
              </a:rPr>
              <a:t> </a:t>
            </a:r>
            <a:r>
              <a:rPr lang="en-US" altLang="zh-CN" sz="1500" dirty="0">
                <a:latin typeface="STHeiti Light" charset="-122"/>
                <a:ea typeface="STHeiti Light" charset="-122"/>
                <a:cs typeface="STHeiti Light" charset="-122"/>
              </a:rPr>
              <a:t>in</a:t>
            </a:r>
            <a:r>
              <a:rPr lang="zh-CN" altLang="en-US" sz="1500" dirty="0">
                <a:latin typeface="STHeiti Light" charset="-122"/>
                <a:ea typeface="STHeiti Light" charset="-122"/>
                <a:cs typeface="STHeiti Light" charset="-122"/>
              </a:rPr>
              <a:t> </a:t>
            </a:r>
            <a:r>
              <a:rPr lang="en-US" altLang="zh-CN" sz="1500" dirty="0">
                <a:latin typeface="STHeiti Light" charset="-122"/>
                <a:ea typeface="STHeiti Light" charset="-122"/>
                <a:cs typeface="STHeiti Light" charset="-122"/>
              </a:rPr>
              <a:t>inland</a:t>
            </a:r>
            <a:r>
              <a:rPr lang="zh-CN" altLang="en-US" sz="1500" dirty="0">
                <a:latin typeface="STHeiti Light" charset="-122"/>
                <a:ea typeface="STHeiti Light" charset="-122"/>
                <a:cs typeface="STHeiti Light" charset="-122"/>
              </a:rPr>
              <a:t> </a:t>
            </a:r>
            <a:r>
              <a:rPr lang="en-US" altLang="zh-CN" sz="1500" dirty="0">
                <a:latin typeface="STHeiti Light" charset="-122"/>
                <a:ea typeface="STHeiti Light" charset="-122"/>
                <a:cs typeface="STHeiti Light" charset="-122"/>
              </a:rPr>
              <a:t>and</a:t>
            </a:r>
            <a:r>
              <a:rPr lang="zh-CN" altLang="en-US" sz="1500" dirty="0">
                <a:latin typeface="STHeiti Light" charset="-122"/>
                <a:ea typeface="STHeiti Light" charset="-122"/>
                <a:cs typeface="STHeiti Light" charset="-122"/>
              </a:rPr>
              <a:t> </a:t>
            </a:r>
            <a:r>
              <a:rPr lang="en-US" altLang="zh-CN" sz="1500" dirty="0">
                <a:latin typeface="STHeiti Light" charset="-122"/>
                <a:ea typeface="STHeiti Light" charset="-122"/>
                <a:cs typeface="STHeiti Light" charset="-122"/>
              </a:rPr>
              <a:t>costal</a:t>
            </a:r>
            <a:r>
              <a:rPr lang="zh-CN" altLang="en-US" sz="1500" dirty="0">
                <a:latin typeface="STHeiti Light" charset="-122"/>
                <a:ea typeface="STHeiti Light" charset="-122"/>
                <a:cs typeface="STHeiti Light" charset="-122"/>
              </a:rPr>
              <a:t> </a:t>
            </a:r>
            <a:r>
              <a:rPr lang="en-US" altLang="zh-CN" sz="1500" dirty="0">
                <a:latin typeface="STHeiti Light" charset="-122"/>
                <a:ea typeface="STHeiti Light" charset="-122"/>
                <a:cs typeface="STHeiti Light" charset="-122"/>
              </a:rPr>
              <a:t>port</a:t>
            </a:r>
            <a:r>
              <a:rPr lang="en-US" altLang="zh-CN" sz="1500" dirty="0"/>
              <a:t>.</a:t>
            </a:r>
            <a:endParaRPr kumimoji="1" lang="zh-CN" altLang="en-US" sz="1500" dirty="0"/>
          </a:p>
        </p:txBody>
      </p:sp>
      <p:pic>
        <p:nvPicPr>
          <p:cNvPr id="4" name="内容占位符 3"/>
          <p:cNvPicPr>
            <a:picLocks noGrp="1"/>
          </p:cNvPicPr>
          <p:nvPr>
            <p:ph idx="1"/>
          </p:nvPr>
        </p:nvPicPr>
        <p:blipFill>
          <a:blip r:embed="rId2"/>
          <a:stretch>
            <a:fillRect/>
          </a:stretch>
        </p:blipFill>
        <p:spPr>
          <a:xfrm>
            <a:off x="628651" y="1780443"/>
            <a:ext cx="3802673" cy="2994495"/>
          </a:xfrm>
          <a:prstGeom prst="rect">
            <a:avLst/>
          </a:prstGeom>
        </p:spPr>
      </p:pic>
      <p:pic>
        <p:nvPicPr>
          <p:cNvPr id="6" name="图片 5"/>
          <p:cNvPicPr/>
          <p:nvPr/>
        </p:nvPicPr>
        <p:blipFill>
          <a:blip r:embed="rId3"/>
          <a:stretch>
            <a:fillRect/>
          </a:stretch>
        </p:blipFill>
        <p:spPr>
          <a:xfrm>
            <a:off x="4431323" y="1780444"/>
            <a:ext cx="3055805" cy="2071907"/>
          </a:xfrm>
          <a:prstGeom prst="rect">
            <a:avLst/>
          </a:prstGeom>
        </p:spPr>
      </p:pic>
      <p:pic>
        <p:nvPicPr>
          <p:cNvPr id="7" name="图片 6"/>
          <p:cNvPicPr/>
          <p:nvPr/>
        </p:nvPicPr>
        <p:blipFill>
          <a:blip r:embed="rId4"/>
          <a:stretch>
            <a:fillRect/>
          </a:stretch>
        </p:blipFill>
        <p:spPr>
          <a:xfrm>
            <a:off x="4431323" y="3976321"/>
            <a:ext cx="3055805" cy="1760660"/>
          </a:xfrm>
          <a:prstGeom prst="rect">
            <a:avLst/>
          </a:prstGeom>
        </p:spPr>
      </p:pic>
      <p:sp>
        <p:nvSpPr>
          <p:cNvPr id="8" name="Title 2"/>
          <p:cNvSpPr txBox="1">
            <a:spLocks/>
          </p:cNvSpPr>
          <p:nvPr/>
        </p:nvSpPr>
        <p:spPr>
          <a:xfrm>
            <a:off x="-18789" y="658319"/>
            <a:ext cx="9126255" cy="1143000"/>
          </a:xfrm>
          <a:prstGeom prst="rect">
            <a:avLst/>
          </a:prstGeom>
        </p:spPr>
        <p:txBody>
          <a:bodyPr vert="horz" anchor="ctr">
            <a:normAutofit/>
            <a:scene3d>
              <a:camera prst="orthographicFront"/>
              <a:lightRig rig="soft" dir="t"/>
            </a:scene3d>
            <a:sp3d prstMaterial="softEdge">
              <a:bevelT w="25400" h="25400"/>
            </a:sp3d>
          </a:bodyPr>
          <a:lst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a:lstStyle>
          <a:p>
            <a:pPr algn="ctr"/>
            <a:r>
              <a:rPr lang="en-US" altLang="zh-CN" sz="2800" dirty="0" smtClean="0"/>
              <a:t>Transportation </a:t>
            </a:r>
            <a:r>
              <a:rPr lang="en-US" altLang="zh-CN" sz="2800" dirty="0"/>
              <a:t>(specifically harbors) Analysis </a:t>
            </a:r>
          </a:p>
          <a:p>
            <a:pPr algn="ctr"/>
            <a:endParaRPr lang="en-US" dirty="0"/>
          </a:p>
        </p:txBody>
      </p:sp>
    </p:spTree>
    <p:extLst>
      <p:ext uri="{BB962C8B-B14F-4D97-AF65-F5344CB8AC3E}">
        <p14:creationId xmlns:p14="http://schemas.microsoft.com/office/powerpoint/2010/main" val="3596504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63" y="22964"/>
            <a:ext cx="9144000" cy="6225436"/>
          </a:xfrm>
          <a:prstGeom prst="rect">
            <a:avLst/>
          </a:prstGeom>
        </p:spPr>
      </p:pic>
    </p:spTree>
    <p:extLst>
      <p:ext uri="{BB962C8B-B14F-4D97-AF65-F5344CB8AC3E}">
        <p14:creationId xmlns:p14="http://schemas.microsoft.com/office/powerpoint/2010/main" val="58655387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614" y="0"/>
            <a:ext cx="9144000" cy="6400800"/>
          </a:xfrm>
          <a:prstGeom prst="rect">
            <a:avLst/>
          </a:prstGeom>
        </p:spPr>
      </p:pic>
    </p:spTree>
    <p:extLst>
      <p:ext uri="{BB962C8B-B14F-4D97-AF65-F5344CB8AC3E}">
        <p14:creationId xmlns:p14="http://schemas.microsoft.com/office/powerpoint/2010/main" val="126103739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305550"/>
          </a:xfrm>
          <a:prstGeom prst="rect">
            <a:avLst/>
          </a:prstGeom>
        </p:spPr>
      </p:pic>
    </p:spTree>
    <p:extLst>
      <p:ext uri="{BB962C8B-B14F-4D97-AF65-F5344CB8AC3E}">
        <p14:creationId xmlns:p14="http://schemas.microsoft.com/office/powerpoint/2010/main" val="73938552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zh-CN" sz="1500" dirty="0"/>
              <a:t/>
            </a:r>
            <a:br>
              <a:rPr lang="zh-CN" altLang="zh-CN" sz="1500" dirty="0"/>
            </a:br>
            <a:endParaRPr kumimoji="1" lang="zh-CN" altLang="en-US" sz="1500" dirty="0"/>
          </a:p>
        </p:txBody>
      </p:sp>
      <p:pic>
        <p:nvPicPr>
          <p:cNvPr id="4" name="内容占位符 3"/>
          <p:cNvPicPr>
            <a:picLocks noGrp="1"/>
          </p:cNvPicPr>
          <p:nvPr>
            <p:ph idx="1"/>
          </p:nvPr>
        </p:nvPicPr>
        <p:blipFill>
          <a:blip r:embed="rId2"/>
          <a:stretch>
            <a:fillRect/>
          </a:stretch>
        </p:blipFill>
        <p:spPr>
          <a:xfrm>
            <a:off x="486427" y="2057400"/>
            <a:ext cx="7886700" cy="2663044"/>
          </a:xfrm>
          <a:prstGeom prst="rect">
            <a:avLst/>
          </a:prstGeom>
        </p:spPr>
      </p:pic>
      <p:sp>
        <p:nvSpPr>
          <p:cNvPr id="5" name="Title 2"/>
          <p:cNvSpPr txBox="1">
            <a:spLocks/>
          </p:cNvSpPr>
          <p:nvPr/>
        </p:nvSpPr>
        <p:spPr>
          <a:xfrm>
            <a:off x="-18789" y="658319"/>
            <a:ext cx="9126255" cy="1143000"/>
          </a:xfrm>
          <a:prstGeom prst="rect">
            <a:avLst/>
          </a:prstGeom>
        </p:spPr>
        <p:txBody>
          <a:bodyPr vert="horz" anchor="ctr">
            <a:normAutofit/>
            <a:scene3d>
              <a:camera prst="orthographicFront"/>
              <a:lightRig rig="soft" dir="t"/>
            </a:scene3d>
            <a:sp3d prstMaterial="softEdge">
              <a:bevelT w="25400" h="25400"/>
            </a:sp3d>
          </a:bodyPr>
          <a:lst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a:lstStyle>
          <a:p>
            <a:pPr algn="ctr"/>
            <a:r>
              <a:rPr lang="en-US" altLang="zh-CN" sz="2800" dirty="0" smtClean="0"/>
              <a:t>Transportation </a:t>
            </a:r>
            <a:r>
              <a:rPr lang="en-US" altLang="zh-CN" sz="2800" dirty="0"/>
              <a:t>(specifically harbors) Analysis </a:t>
            </a:r>
          </a:p>
          <a:p>
            <a:pPr algn="ctr"/>
            <a:endParaRPr lang="en-US" dirty="0"/>
          </a:p>
        </p:txBody>
      </p:sp>
    </p:spTree>
    <p:extLst>
      <p:ext uri="{BB962C8B-B14F-4D97-AF65-F5344CB8AC3E}">
        <p14:creationId xmlns:p14="http://schemas.microsoft.com/office/powerpoint/2010/main" val="16262817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990600"/>
            <a:ext cx="8229600" cy="1143000"/>
          </a:xfrm>
        </p:spPr>
        <p:txBody>
          <a:bodyPr>
            <a:normAutofit/>
          </a:bodyPr>
          <a:lstStyle/>
          <a:p>
            <a:r>
              <a:rPr lang="en-US" altLang="zh-CN" sz="1200" dirty="0">
                <a:latin typeface="STHeiti Light" charset="-122"/>
                <a:ea typeface="STHeiti Light" charset="-122"/>
                <a:cs typeface="STHeiti Light" charset="-122"/>
              </a:rPr>
              <a:t>Both in inland and costal port , the volume of carrying capacity is rising .</a:t>
            </a:r>
            <a:r>
              <a:rPr lang="zh-CN" altLang="zh-CN" sz="1200" dirty="0">
                <a:latin typeface="STHeiti Light" charset="-122"/>
                <a:ea typeface="STHeiti Light" charset="-122"/>
                <a:cs typeface="STHeiti Light" charset="-122"/>
              </a:rPr>
              <a:t> </a:t>
            </a:r>
            <a:r>
              <a:rPr lang="en-US" altLang="zh-CN" sz="1200" dirty="0">
                <a:latin typeface="STHeiti Light" charset="-122"/>
                <a:ea typeface="STHeiti Light" charset="-122"/>
                <a:cs typeface="STHeiti Light" charset="-122"/>
              </a:rPr>
              <a:t>The volume of carrying capacity in costal port is almost twice of that in inland port. </a:t>
            </a:r>
            <a:r>
              <a:rPr kumimoji="1" lang="en-US" altLang="zh-CN" sz="1200" dirty="0">
                <a:latin typeface="STHeiti Light" charset="-122"/>
                <a:ea typeface="STHeiti Light" charset="-122"/>
                <a:cs typeface="STHeiti Light" charset="-122"/>
              </a:rPr>
              <a:t>Almost the quantity of the berth in every port </a:t>
            </a:r>
            <a:r>
              <a:rPr kumimoji="1" lang="zh-CN" altLang="en-US" sz="1200" dirty="0">
                <a:latin typeface="STHeiti Light" charset="-122"/>
                <a:ea typeface="STHeiti Light" charset="-122"/>
                <a:cs typeface="STHeiti Light" charset="-122"/>
              </a:rPr>
              <a:t> </a:t>
            </a:r>
            <a:r>
              <a:rPr kumimoji="1" lang="en-US" altLang="zh-CN" sz="1200" dirty="0">
                <a:latin typeface="STHeiti Light" charset="-122"/>
                <a:ea typeface="STHeiti Light" charset="-122"/>
                <a:cs typeface="STHeiti Light" charset="-122"/>
              </a:rPr>
              <a:t>increases as</a:t>
            </a:r>
            <a:r>
              <a:rPr kumimoji="1" lang="zh-CN" altLang="en-US" sz="1200" dirty="0">
                <a:latin typeface="STHeiti Light" charset="-122"/>
                <a:ea typeface="STHeiti Light" charset="-122"/>
                <a:cs typeface="STHeiti Light" charset="-122"/>
              </a:rPr>
              <a:t> </a:t>
            </a:r>
            <a:r>
              <a:rPr kumimoji="1" lang="en-US" altLang="zh-CN" sz="1200" dirty="0">
                <a:latin typeface="STHeiti Light" charset="-122"/>
                <a:ea typeface="STHeiti Light" charset="-122"/>
                <a:cs typeface="STHeiti Light" charset="-122"/>
              </a:rPr>
              <a:t>time</a:t>
            </a:r>
            <a:r>
              <a:rPr kumimoji="1" lang="zh-CN" altLang="en-US" sz="1200" dirty="0">
                <a:latin typeface="STHeiti Light" charset="-122"/>
                <a:ea typeface="STHeiti Light" charset="-122"/>
                <a:cs typeface="STHeiti Light" charset="-122"/>
              </a:rPr>
              <a:t> </a:t>
            </a:r>
            <a:r>
              <a:rPr kumimoji="1" lang="en-US" altLang="zh-CN" sz="1200" dirty="0">
                <a:latin typeface="STHeiti Light" charset="-122"/>
                <a:ea typeface="STHeiti Light" charset="-122"/>
                <a:cs typeface="STHeiti Light" charset="-122"/>
              </a:rPr>
              <a:t>goes</a:t>
            </a:r>
            <a:r>
              <a:rPr kumimoji="1" lang="zh-CN" altLang="en-US" sz="1200" dirty="0">
                <a:latin typeface="STHeiti Light" charset="-122"/>
                <a:ea typeface="STHeiti Light" charset="-122"/>
                <a:cs typeface="STHeiti Light" charset="-122"/>
              </a:rPr>
              <a:t> </a:t>
            </a:r>
            <a:r>
              <a:rPr kumimoji="1" lang="en-US" altLang="zh-CN" sz="1200" dirty="0">
                <a:latin typeface="STHeiti Light" charset="-122"/>
                <a:ea typeface="STHeiti Light" charset="-122"/>
                <a:cs typeface="STHeiti Light" charset="-122"/>
              </a:rPr>
              <a:t>by</a:t>
            </a:r>
            <a:r>
              <a:rPr kumimoji="1" lang="zh-CN" altLang="en-US" sz="1200" dirty="0">
                <a:latin typeface="STHeiti Light" charset="-122"/>
                <a:ea typeface="STHeiti Light" charset="-122"/>
                <a:cs typeface="STHeiti Light" charset="-122"/>
              </a:rPr>
              <a:t> </a:t>
            </a:r>
            <a:r>
              <a:rPr kumimoji="1" lang="en-US" altLang="zh-CN" sz="1200" dirty="0">
                <a:latin typeface="STHeiti Light" charset="-122"/>
                <a:ea typeface="STHeiti Light" charset="-122"/>
                <a:cs typeface="STHeiti Light" charset="-122"/>
              </a:rPr>
              <a:t>.And the</a:t>
            </a:r>
            <a:r>
              <a:rPr kumimoji="1" lang="zh-CN" altLang="en-US" sz="1200" dirty="0">
                <a:latin typeface="STHeiti Light" charset="-122"/>
                <a:ea typeface="STHeiti Light" charset="-122"/>
                <a:cs typeface="STHeiti Light" charset="-122"/>
              </a:rPr>
              <a:t> </a:t>
            </a:r>
            <a:r>
              <a:rPr kumimoji="1" lang="en-US" altLang="zh-CN" sz="1200" dirty="0">
                <a:latin typeface="STHeiti Light" charset="-122"/>
                <a:ea typeface="STHeiti Light" charset="-122"/>
                <a:cs typeface="STHeiti Light" charset="-122"/>
              </a:rPr>
              <a:t>increasing</a:t>
            </a:r>
            <a:r>
              <a:rPr kumimoji="1" lang="zh-CN" altLang="en-US" sz="1200" dirty="0">
                <a:latin typeface="STHeiti Light" charset="-122"/>
                <a:ea typeface="STHeiti Light" charset="-122"/>
                <a:cs typeface="STHeiti Light" charset="-122"/>
              </a:rPr>
              <a:t> </a:t>
            </a:r>
            <a:r>
              <a:rPr kumimoji="1" lang="en-US" altLang="zh-CN" sz="1200" dirty="0">
                <a:latin typeface="STHeiti Light" charset="-122"/>
                <a:ea typeface="STHeiti Light" charset="-122"/>
                <a:cs typeface="STHeiti Light" charset="-122"/>
              </a:rPr>
              <a:t>speed</a:t>
            </a:r>
            <a:r>
              <a:rPr kumimoji="1" lang="zh-CN" altLang="en-US" sz="1200" dirty="0">
                <a:latin typeface="STHeiti Light" charset="-122"/>
                <a:ea typeface="STHeiti Light" charset="-122"/>
                <a:cs typeface="STHeiti Light" charset="-122"/>
              </a:rPr>
              <a:t> </a:t>
            </a:r>
            <a:r>
              <a:rPr kumimoji="1" lang="en-US" altLang="zh-CN" sz="1200" dirty="0">
                <a:latin typeface="STHeiti Light" charset="-122"/>
                <a:ea typeface="STHeiti Light" charset="-122"/>
                <a:cs typeface="STHeiti Light" charset="-122"/>
              </a:rPr>
              <a:t>of the</a:t>
            </a:r>
            <a:r>
              <a:rPr kumimoji="1" lang="zh-CN" altLang="en-US" sz="1200" dirty="0">
                <a:latin typeface="STHeiti Light" charset="-122"/>
                <a:ea typeface="STHeiti Light" charset="-122"/>
                <a:cs typeface="STHeiti Light" charset="-122"/>
              </a:rPr>
              <a:t> </a:t>
            </a:r>
            <a:r>
              <a:rPr kumimoji="1" lang="en-US" altLang="zh-CN" sz="1200" dirty="0">
                <a:latin typeface="STHeiti Light" charset="-122"/>
                <a:ea typeface="STHeiti Light" charset="-122"/>
                <a:cs typeface="STHeiti Light" charset="-122"/>
              </a:rPr>
              <a:t>quantity</a:t>
            </a:r>
            <a:r>
              <a:rPr kumimoji="1" lang="zh-CN" altLang="en-US" sz="1200" dirty="0">
                <a:latin typeface="STHeiti Light" charset="-122"/>
                <a:ea typeface="STHeiti Light" charset="-122"/>
                <a:cs typeface="STHeiti Light" charset="-122"/>
              </a:rPr>
              <a:t> </a:t>
            </a:r>
            <a:r>
              <a:rPr kumimoji="1" lang="en-US" altLang="zh-CN" sz="1200" dirty="0">
                <a:latin typeface="STHeiti Light" charset="-122"/>
                <a:ea typeface="STHeiti Light" charset="-122"/>
                <a:cs typeface="STHeiti Light" charset="-122"/>
              </a:rPr>
              <a:t>of</a:t>
            </a:r>
            <a:r>
              <a:rPr kumimoji="1" lang="zh-CN" altLang="en-US" sz="1200" dirty="0">
                <a:latin typeface="STHeiti Light" charset="-122"/>
                <a:ea typeface="STHeiti Light" charset="-122"/>
                <a:cs typeface="STHeiti Light" charset="-122"/>
              </a:rPr>
              <a:t> </a:t>
            </a:r>
            <a:r>
              <a:rPr kumimoji="1" lang="en-US" altLang="zh-CN" sz="1200" dirty="0">
                <a:latin typeface="STHeiti Light" charset="-122"/>
                <a:ea typeface="STHeiti Light" charset="-122"/>
                <a:cs typeface="STHeiti Light" charset="-122"/>
              </a:rPr>
              <a:t>costal berth  is faster.</a:t>
            </a:r>
            <a:r>
              <a:rPr kumimoji="1" lang="en-US" altLang="zh-CN" sz="1050" dirty="0">
                <a:latin typeface="+mn-lt"/>
              </a:rPr>
              <a:t>. </a:t>
            </a:r>
            <a:endParaRPr kumimoji="1" lang="zh-CN" altLang="en-US" sz="1050" dirty="0">
              <a:latin typeface="+mn-lt"/>
            </a:endParaRPr>
          </a:p>
        </p:txBody>
      </p:sp>
      <p:pic>
        <p:nvPicPr>
          <p:cNvPr id="5" name="图片 4"/>
          <p:cNvPicPr/>
          <p:nvPr/>
        </p:nvPicPr>
        <p:blipFill>
          <a:blip r:embed="rId2"/>
          <a:stretch>
            <a:fillRect/>
          </a:stretch>
        </p:blipFill>
        <p:spPr>
          <a:xfrm>
            <a:off x="4201624" y="2310008"/>
            <a:ext cx="4837445" cy="2801814"/>
          </a:xfrm>
          <a:prstGeom prst="rect">
            <a:avLst/>
          </a:prstGeom>
        </p:spPr>
      </p:pic>
      <p:pic>
        <p:nvPicPr>
          <p:cNvPr id="6" name="内容占位符 3"/>
          <p:cNvPicPr>
            <a:picLocks noGrp="1"/>
          </p:cNvPicPr>
          <p:nvPr>
            <p:ph idx="1"/>
          </p:nvPr>
        </p:nvPicPr>
        <p:blipFill>
          <a:blip r:embed="rId3"/>
          <a:stretch>
            <a:fillRect/>
          </a:stretch>
        </p:blipFill>
        <p:spPr>
          <a:xfrm>
            <a:off x="184812" y="2286000"/>
            <a:ext cx="4016812" cy="3094122"/>
          </a:xfrm>
          <a:prstGeom prst="rect">
            <a:avLst/>
          </a:prstGeom>
        </p:spPr>
      </p:pic>
      <p:sp>
        <p:nvSpPr>
          <p:cNvPr id="7" name="Title 2"/>
          <p:cNvSpPr txBox="1">
            <a:spLocks/>
          </p:cNvSpPr>
          <p:nvPr/>
        </p:nvSpPr>
        <p:spPr>
          <a:xfrm>
            <a:off x="-119545" y="507304"/>
            <a:ext cx="9126255" cy="1143000"/>
          </a:xfrm>
          <a:prstGeom prst="rect">
            <a:avLst/>
          </a:prstGeom>
        </p:spPr>
        <p:txBody>
          <a:bodyPr vert="horz" anchor="ctr">
            <a:normAutofit/>
            <a:scene3d>
              <a:camera prst="orthographicFront"/>
              <a:lightRig rig="soft" dir="t"/>
            </a:scene3d>
            <a:sp3d prstMaterial="softEdge">
              <a:bevelT w="25400" h="25400"/>
            </a:sp3d>
          </a:bodyPr>
          <a:lst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a:lstStyle>
          <a:p>
            <a:pPr algn="ctr"/>
            <a:r>
              <a:rPr lang="en-US" altLang="zh-CN" sz="2800" dirty="0" smtClean="0"/>
              <a:t>Transportation </a:t>
            </a:r>
            <a:r>
              <a:rPr lang="en-US" altLang="zh-CN" sz="2800" dirty="0"/>
              <a:t>(specifically harbors) Analysis </a:t>
            </a:r>
          </a:p>
          <a:p>
            <a:pPr algn="ctr"/>
            <a:endParaRPr lang="en-US" dirty="0"/>
          </a:p>
        </p:txBody>
      </p:sp>
    </p:spTree>
    <p:extLst>
      <p:ext uri="{BB962C8B-B14F-4D97-AF65-F5344CB8AC3E}">
        <p14:creationId xmlns:p14="http://schemas.microsoft.com/office/powerpoint/2010/main" val="18930809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屏幕快照 2016-11-17 下午11.10.25.png"/>
          <p:cNvPicPr>
            <a:picLocks noGrp="1"/>
          </p:cNvPicPr>
          <p:nvPr>
            <p:ph sz="half" idx="4294967295"/>
          </p:nvPr>
        </p:nvPicPr>
        <p:blipFill>
          <a:blip r:embed="rId2" cstate="print"/>
          <a:stretch>
            <a:fillRect/>
          </a:stretch>
        </p:blipFill>
        <p:spPr>
          <a:xfrm>
            <a:off x="2133600" y="2590800"/>
            <a:ext cx="4876800" cy="3352800"/>
          </a:xfrm>
          <a:prstGeom prst="rect">
            <a:avLst/>
          </a:prstGeom>
        </p:spPr>
      </p:pic>
      <p:sp>
        <p:nvSpPr>
          <p:cNvPr id="3" name="Title 2"/>
          <p:cNvSpPr>
            <a:spLocks noGrp="1"/>
          </p:cNvSpPr>
          <p:nvPr>
            <p:ph type="title" idx="4294967295"/>
          </p:nvPr>
        </p:nvSpPr>
        <p:spPr>
          <a:xfrm>
            <a:off x="381000" y="304800"/>
            <a:ext cx="8229600" cy="1143000"/>
          </a:xfrm>
        </p:spPr>
        <p:txBody>
          <a:bodyPr/>
          <a:lstStyle/>
          <a:p>
            <a:pPr algn="ctr"/>
            <a:r>
              <a:rPr lang="en-US" dirty="0" smtClean="0"/>
              <a:t>Development of Industry</a:t>
            </a:r>
            <a:endParaRPr lang="en-US" dirty="0"/>
          </a:p>
        </p:txBody>
      </p:sp>
      <p:sp>
        <p:nvSpPr>
          <p:cNvPr id="7" name="Subtitle 6"/>
          <p:cNvSpPr>
            <a:spLocks noGrp="1"/>
          </p:cNvSpPr>
          <p:nvPr>
            <p:ph type="body" orient="vert" idx="4294967295"/>
          </p:nvPr>
        </p:nvSpPr>
        <p:spPr>
          <a:xfrm>
            <a:off x="0" y="1481138"/>
            <a:ext cx="8229600" cy="4386262"/>
          </a:xfrm>
        </p:spPr>
        <p:txBody>
          <a:bodyPr>
            <a:normAutofit/>
          </a:bodyPr>
          <a:lstStyle/>
          <a:p>
            <a:pPr algn="l"/>
            <a:r>
              <a:rPr lang="en-US" dirty="0" smtClean="0"/>
              <a:t>1.GDP and industrial added valve in China</a:t>
            </a: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0" y="1481328"/>
            <a:ext cx="8686800" cy="4525963"/>
          </a:xfrm>
        </p:spPr>
        <p:txBody>
          <a:bodyPr/>
          <a:lstStyle/>
          <a:p>
            <a:r>
              <a:rPr lang="en-US" altLang="zh-CN" dirty="0"/>
              <a:t>2</a:t>
            </a:r>
            <a:r>
              <a:rPr lang="en-US" dirty="0" smtClean="0"/>
              <a:t>.Numbers of Above-scale Industrial Enterprises</a:t>
            </a:r>
          </a:p>
          <a:p>
            <a:pPr>
              <a:buNone/>
            </a:pPr>
            <a:endParaRPr lang="en-US" sz="1800" dirty="0" smtClean="0"/>
          </a:p>
          <a:p>
            <a:pPr>
              <a:buNone/>
            </a:pPr>
            <a:endParaRPr lang="en-US" sz="1800" dirty="0" smtClean="0"/>
          </a:p>
          <a:p>
            <a:pPr>
              <a:buNone/>
            </a:pPr>
            <a:r>
              <a:rPr lang="en-US" sz="1800" dirty="0" smtClean="0"/>
              <a:t>	Revenue from main operations</a:t>
            </a:r>
          </a:p>
          <a:p>
            <a:pPr>
              <a:buNone/>
            </a:pPr>
            <a:r>
              <a:rPr lang="en-US" sz="1800" dirty="0" smtClean="0"/>
              <a:t>	2001-2011:</a:t>
            </a:r>
          </a:p>
          <a:p>
            <a:pPr>
              <a:buNone/>
            </a:pPr>
            <a:r>
              <a:rPr lang="en-US" sz="1800" dirty="0" smtClean="0"/>
              <a:t>	Above 5 million Yuan</a:t>
            </a:r>
          </a:p>
          <a:p>
            <a:pPr>
              <a:buNone/>
            </a:pPr>
            <a:r>
              <a:rPr lang="en-US" sz="1800" dirty="0" smtClean="0"/>
              <a:t>	2011-2014:</a:t>
            </a:r>
          </a:p>
          <a:p>
            <a:pPr>
              <a:buNone/>
            </a:pPr>
            <a:r>
              <a:rPr lang="en-US" sz="1800" dirty="0" smtClean="0"/>
              <a:t>	Above 20 million Yuan</a:t>
            </a:r>
            <a:endParaRPr lang="en-US" sz="1800" dirty="0"/>
          </a:p>
        </p:txBody>
      </p:sp>
      <p:sp>
        <p:nvSpPr>
          <p:cNvPr id="3" name="Title 2"/>
          <p:cNvSpPr>
            <a:spLocks noGrp="1"/>
          </p:cNvSpPr>
          <p:nvPr>
            <p:ph type="title"/>
          </p:nvPr>
        </p:nvSpPr>
        <p:spPr/>
        <p:txBody>
          <a:bodyPr/>
          <a:lstStyle/>
          <a:p>
            <a:pPr algn="ctr"/>
            <a:r>
              <a:rPr lang="en-US" dirty="0" smtClean="0"/>
              <a:t>Development of Industry</a:t>
            </a:r>
            <a:endParaRPr lang="en-US" dirty="0"/>
          </a:p>
        </p:txBody>
      </p:sp>
      <p:pic>
        <p:nvPicPr>
          <p:cNvPr id="5" name="Picture 4" descr="屏幕快照 2016-11-17 下午11.12.03.png"/>
          <p:cNvPicPr/>
          <p:nvPr/>
        </p:nvPicPr>
        <p:blipFill>
          <a:blip r:embed="rId2" cstate="print"/>
          <a:stretch>
            <a:fillRect/>
          </a:stretch>
        </p:blipFill>
        <p:spPr>
          <a:xfrm>
            <a:off x="3962400" y="2590800"/>
            <a:ext cx="4953000" cy="3429000"/>
          </a:xfrm>
          <a:prstGeom prst="rect">
            <a:avLst/>
          </a:prstGeom>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0" y="1481328"/>
            <a:ext cx="8686800" cy="4525963"/>
          </a:xfrm>
        </p:spPr>
        <p:txBody>
          <a:bodyPr/>
          <a:lstStyle/>
          <a:p>
            <a:r>
              <a:rPr lang="en-US" altLang="zh-CN" dirty="0"/>
              <a:t>3</a:t>
            </a:r>
            <a:r>
              <a:rPr lang="en-US" dirty="0" smtClean="0"/>
              <a:t>. Investment in Environment Pollution Control</a:t>
            </a:r>
            <a:endParaRPr lang="en-US" dirty="0"/>
          </a:p>
        </p:txBody>
      </p:sp>
      <p:sp>
        <p:nvSpPr>
          <p:cNvPr id="3" name="Title 2"/>
          <p:cNvSpPr>
            <a:spLocks noGrp="1"/>
          </p:cNvSpPr>
          <p:nvPr>
            <p:ph type="title"/>
          </p:nvPr>
        </p:nvSpPr>
        <p:spPr/>
        <p:txBody>
          <a:bodyPr/>
          <a:lstStyle/>
          <a:p>
            <a:pPr algn="ctr"/>
            <a:r>
              <a:rPr lang="en-US" dirty="0" smtClean="0"/>
              <a:t>Development of Industry</a:t>
            </a:r>
            <a:endParaRPr lang="en-US" dirty="0"/>
          </a:p>
        </p:txBody>
      </p:sp>
      <p:pic>
        <p:nvPicPr>
          <p:cNvPr id="4" name="Picture 3" descr="屏幕快照 2016-11-17 下午11.12.27.png"/>
          <p:cNvPicPr/>
          <p:nvPr/>
        </p:nvPicPr>
        <p:blipFill>
          <a:blip r:embed="rId2" cstate="print"/>
          <a:stretch>
            <a:fillRect/>
          </a:stretch>
        </p:blipFill>
        <p:spPr>
          <a:xfrm>
            <a:off x="2362200" y="2438400"/>
            <a:ext cx="4572000" cy="3505200"/>
          </a:xfrm>
          <a:prstGeom prst="rect">
            <a:avLst/>
          </a:prstGeom>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0" y="1481328"/>
            <a:ext cx="9144000" cy="4525963"/>
          </a:xfrm>
        </p:spPr>
        <p:txBody>
          <a:bodyPr/>
          <a:lstStyle/>
          <a:p>
            <a:r>
              <a:rPr lang="en-US" altLang="zh-CN" sz="2400" dirty="0"/>
              <a:t>4</a:t>
            </a:r>
            <a:r>
              <a:rPr lang="en-US" sz="2400" dirty="0" smtClean="0"/>
              <a:t>.comparison between investment in industrial pollution control in </a:t>
            </a:r>
          </a:p>
          <a:p>
            <a:pPr>
              <a:buNone/>
            </a:pPr>
            <a:r>
              <a:rPr lang="en-US" dirty="0" smtClean="0"/>
              <a:t> 		 	</a:t>
            </a:r>
            <a:r>
              <a:rPr lang="en-US" sz="2400" dirty="0" smtClean="0"/>
              <a:t>2005 &amp; 2004 	   2008 &amp; 2009</a:t>
            </a:r>
            <a:endParaRPr lang="en-US" sz="2400" dirty="0"/>
          </a:p>
        </p:txBody>
      </p:sp>
      <p:sp>
        <p:nvSpPr>
          <p:cNvPr id="3" name="Title 2"/>
          <p:cNvSpPr>
            <a:spLocks noGrp="1"/>
          </p:cNvSpPr>
          <p:nvPr>
            <p:ph type="title"/>
          </p:nvPr>
        </p:nvSpPr>
        <p:spPr/>
        <p:txBody>
          <a:bodyPr/>
          <a:lstStyle/>
          <a:p>
            <a:pPr algn="ctr"/>
            <a:r>
              <a:rPr lang="en-US" dirty="0" smtClean="0"/>
              <a:t>Development of Industry</a:t>
            </a:r>
            <a:endParaRPr lang="en-US" dirty="0"/>
          </a:p>
        </p:txBody>
      </p:sp>
      <p:pic>
        <p:nvPicPr>
          <p:cNvPr id="4" name="Picture 3" descr="屏幕快照 2016-11-17 下午11.10.55.png"/>
          <p:cNvPicPr/>
          <p:nvPr/>
        </p:nvPicPr>
        <p:blipFill>
          <a:blip r:embed="rId2" cstate="print"/>
          <a:stretch>
            <a:fillRect/>
          </a:stretch>
        </p:blipFill>
        <p:spPr>
          <a:xfrm>
            <a:off x="1219200" y="2895600"/>
            <a:ext cx="6629400" cy="3581400"/>
          </a:xfrm>
          <a:prstGeom prst="rect">
            <a:avLst/>
          </a:prstGeom>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35770" y="331836"/>
            <a:ext cx="5579230" cy="628184"/>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400" dirty="0">
                <a:solidFill>
                  <a:schemeClr val="bg1"/>
                </a:solidFill>
              </a:rPr>
              <a:t>Tourism</a:t>
            </a:r>
            <a:r>
              <a:rPr kumimoji="1" lang="zh-CN" altLang="en-US" sz="2400" dirty="0">
                <a:solidFill>
                  <a:schemeClr val="bg1"/>
                </a:solidFill>
              </a:rPr>
              <a:t> </a:t>
            </a:r>
            <a:r>
              <a:rPr kumimoji="1" lang="en-US" altLang="zh-CN" sz="2400" dirty="0">
                <a:solidFill>
                  <a:schemeClr val="bg1"/>
                </a:solidFill>
              </a:rPr>
              <a:t>data</a:t>
            </a:r>
            <a:r>
              <a:rPr kumimoji="1" lang="zh-CN" altLang="en-US" sz="2400" dirty="0">
                <a:solidFill>
                  <a:schemeClr val="bg1"/>
                </a:solidFill>
              </a:rPr>
              <a:t> </a:t>
            </a:r>
            <a:r>
              <a:rPr kumimoji="1" lang="en-US" altLang="zh-CN" sz="2400" dirty="0">
                <a:solidFill>
                  <a:schemeClr val="bg1"/>
                </a:solidFill>
              </a:rPr>
              <a:t>over</a:t>
            </a:r>
            <a:r>
              <a:rPr kumimoji="1" lang="zh-CN" altLang="en-US" sz="2400" dirty="0">
                <a:solidFill>
                  <a:schemeClr val="bg1"/>
                </a:solidFill>
              </a:rPr>
              <a:t> </a:t>
            </a:r>
            <a:r>
              <a:rPr kumimoji="1" lang="en-US" altLang="zh-CN" sz="2400" dirty="0">
                <a:solidFill>
                  <a:schemeClr val="bg1"/>
                </a:solidFill>
              </a:rPr>
              <a:t>the</a:t>
            </a:r>
            <a:r>
              <a:rPr kumimoji="1" lang="zh-CN" altLang="en-US" sz="2400" dirty="0">
                <a:solidFill>
                  <a:schemeClr val="bg1"/>
                </a:solidFill>
              </a:rPr>
              <a:t> </a:t>
            </a:r>
            <a:r>
              <a:rPr kumimoji="1" lang="en-US" altLang="zh-CN" sz="2400" dirty="0">
                <a:solidFill>
                  <a:schemeClr val="bg1"/>
                </a:solidFill>
              </a:rPr>
              <a:t>past</a:t>
            </a:r>
            <a:r>
              <a:rPr kumimoji="1" lang="zh-CN" altLang="en-US" sz="2400" dirty="0">
                <a:solidFill>
                  <a:schemeClr val="bg1"/>
                </a:solidFill>
              </a:rPr>
              <a:t> </a:t>
            </a:r>
            <a:r>
              <a:rPr kumimoji="1" lang="en-US" altLang="zh-CN" sz="2400" dirty="0" smtClean="0">
                <a:solidFill>
                  <a:schemeClr val="bg1"/>
                </a:solidFill>
              </a:rPr>
              <a:t>decade</a:t>
            </a:r>
            <a:endParaRPr kumimoji="1" lang="zh-CN" altLang="en-US" sz="2400" dirty="0">
              <a:solidFill>
                <a:schemeClr val="bg1"/>
              </a:solidFill>
            </a:endParaRPr>
          </a:p>
        </p:txBody>
      </p:sp>
      <p:sp>
        <p:nvSpPr>
          <p:cNvPr id="12" name="矩形 11"/>
          <p:cNvSpPr/>
          <p:nvPr/>
        </p:nvSpPr>
        <p:spPr>
          <a:xfrm>
            <a:off x="2421770" y="4934734"/>
            <a:ext cx="4572000" cy="771264"/>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13" name="矩形 12"/>
          <p:cNvSpPr/>
          <p:nvPr/>
        </p:nvSpPr>
        <p:spPr>
          <a:xfrm>
            <a:off x="3423540" y="5154175"/>
            <a:ext cx="2047355" cy="415498"/>
          </a:xfrm>
          <a:prstGeom prst="rect">
            <a:avLst/>
          </a:prstGeom>
        </p:spPr>
        <p:txBody>
          <a:bodyPr wrap="none">
            <a:spAutoFit/>
          </a:bodyPr>
          <a:lstStyle/>
          <a:p>
            <a:r>
              <a:rPr lang="en-US" altLang="zh-CN" sz="2100" b="1" dirty="0">
                <a:solidFill>
                  <a:prstClr val="white"/>
                </a:solidFill>
                <a:latin typeface="方正静蕾简体" panose="02000000000000000000" pitchFamily="2" charset="-122"/>
                <a:ea typeface="方正静蕾简体" panose="02000000000000000000" pitchFamily="2" charset="-122"/>
              </a:rPr>
              <a:t>D3.js</a:t>
            </a:r>
            <a:r>
              <a:rPr lang="zh-CN" altLang="en-US" sz="2100" b="1" dirty="0">
                <a:solidFill>
                  <a:prstClr val="white"/>
                </a:solidFill>
                <a:latin typeface="方正静蕾简体" panose="02000000000000000000" pitchFamily="2" charset="-122"/>
                <a:ea typeface="方正静蕾简体" panose="02000000000000000000" pitchFamily="2" charset="-122"/>
              </a:rPr>
              <a:t>      </a:t>
            </a:r>
            <a:r>
              <a:rPr lang="en-US" altLang="zh-CN" sz="2100" b="1" dirty="0">
                <a:solidFill>
                  <a:prstClr val="white"/>
                </a:solidFill>
                <a:latin typeface="方正静蕾简体" panose="02000000000000000000" pitchFamily="2" charset="-122"/>
                <a:ea typeface="方正静蕾简体" panose="02000000000000000000" pitchFamily="2" charset="-122"/>
              </a:rPr>
              <a:t>JQuery</a:t>
            </a:r>
            <a:endParaRPr lang="zh-CN" altLang="en-US" sz="2100" b="1" dirty="0">
              <a:solidFill>
                <a:prstClr val="white"/>
              </a:solidFill>
              <a:latin typeface="方正静蕾简体" panose="02000000000000000000" pitchFamily="2" charset="-122"/>
              <a:ea typeface="方正静蕾简体" panose="02000000000000000000" pitchFamily="2" charset="-122"/>
            </a:endParaRPr>
          </a:p>
        </p:txBody>
      </p:sp>
      <p:sp>
        <p:nvSpPr>
          <p:cNvPr id="11" name="云形标注 10"/>
          <p:cNvSpPr/>
          <p:nvPr/>
        </p:nvSpPr>
        <p:spPr>
          <a:xfrm>
            <a:off x="5921289" y="4220429"/>
            <a:ext cx="3222712" cy="1296144"/>
          </a:xfrm>
          <a:prstGeom prst="cloudCallout">
            <a:avLst>
              <a:gd name="adj1" fmla="val -76938"/>
              <a:gd name="adj2" fmla="val -5421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100" dirty="0">
                <a:latin typeface="Apple Chancery" charset="0"/>
                <a:ea typeface="Apple Chancery" charset="0"/>
                <a:cs typeface="Apple Chancery" charset="0"/>
              </a:rPr>
              <a:t>From</a:t>
            </a:r>
            <a:r>
              <a:rPr lang="zh-CN" altLang="en-US" sz="2100" dirty="0">
                <a:latin typeface="Apple Chancery" charset="0"/>
                <a:ea typeface="Apple Chancery" charset="0"/>
                <a:cs typeface="Apple Chancery" charset="0"/>
              </a:rPr>
              <a:t> </a:t>
            </a:r>
            <a:r>
              <a:rPr lang="en-US" altLang="zh-CN" sz="2100" dirty="0">
                <a:latin typeface="Apple Chancery" charset="0"/>
                <a:ea typeface="Apple Chancery" charset="0"/>
                <a:cs typeface="Apple Chancery" charset="0"/>
              </a:rPr>
              <a:t>different</a:t>
            </a:r>
            <a:r>
              <a:rPr lang="zh-CN" altLang="en-US" sz="2100" dirty="0">
                <a:latin typeface="Apple Chancery" charset="0"/>
                <a:ea typeface="Apple Chancery" charset="0"/>
                <a:cs typeface="Apple Chancery" charset="0"/>
              </a:rPr>
              <a:t> </a:t>
            </a:r>
            <a:r>
              <a:rPr lang="en-US" altLang="zh-CN" sz="2100" dirty="0">
                <a:latin typeface="Apple Chancery" charset="0"/>
                <a:ea typeface="Apple Chancery" charset="0"/>
                <a:cs typeface="Apple Chancery" charset="0"/>
              </a:rPr>
              <a:t>continents</a:t>
            </a:r>
            <a:endParaRPr lang="zh-CN" altLang="en-US" sz="2100" dirty="0">
              <a:latin typeface="Apple Chancery" charset="0"/>
              <a:ea typeface="Apple Chancery" charset="0"/>
              <a:cs typeface="Apple Chancery" charset="0"/>
            </a:endParaRPr>
          </a:p>
        </p:txBody>
      </p:sp>
      <p:pic>
        <p:nvPicPr>
          <p:cNvPr id="14" name="图片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4851" y="1781034"/>
            <a:ext cx="2989545" cy="1681619"/>
          </a:xfrm>
          <a:prstGeom prst="rect">
            <a:avLst/>
          </a:prstGeom>
        </p:spPr>
      </p:pic>
      <p:pic>
        <p:nvPicPr>
          <p:cNvPr id="15" name="图片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54508" y="1237648"/>
            <a:ext cx="2796130" cy="1370942"/>
          </a:xfrm>
          <a:prstGeom prst="rect">
            <a:avLst/>
          </a:prstGeom>
        </p:spPr>
      </p:pic>
      <p:pic>
        <p:nvPicPr>
          <p:cNvPr id="16" name="图片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52798" y="2801833"/>
            <a:ext cx="2380402" cy="1425049"/>
          </a:xfrm>
          <a:prstGeom prst="rect">
            <a:avLst/>
          </a:prstGeom>
        </p:spPr>
      </p:pic>
      <p:pic>
        <p:nvPicPr>
          <p:cNvPr id="17" name="图片 1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06791" y="2863895"/>
            <a:ext cx="2130668" cy="1285326"/>
          </a:xfrm>
          <a:prstGeom prst="rect">
            <a:avLst/>
          </a:prstGeom>
        </p:spPr>
      </p:pic>
      <p:sp>
        <p:nvSpPr>
          <p:cNvPr id="18" name="云形标注 17"/>
          <p:cNvSpPr/>
          <p:nvPr/>
        </p:nvSpPr>
        <p:spPr>
          <a:xfrm>
            <a:off x="22098" y="1495216"/>
            <a:ext cx="2661400" cy="1352073"/>
          </a:xfrm>
          <a:prstGeom prst="cloudCallout">
            <a:avLst>
              <a:gd name="adj1" fmla="val 71521"/>
              <a:gd name="adj2" fmla="val -2414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100" dirty="0">
                <a:latin typeface="Apple Chancery" charset="0"/>
                <a:ea typeface="Apple Chancery" charset="0"/>
                <a:cs typeface="Apple Chancery" charset="0"/>
              </a:rPr>
              <a:t>From</a:t>
            </a:r>
            <a:r>
              <a:rPr lang="zh-CN" altLang="en-US" sz="2100" dirty="0">
                <a:latin typeface="Apple Chancery" charset="0"/>
                <a:ea typeface="Apple Chancery" charset="0"/>
                <a:cs typeface="Apple Chancery" charset="0"/>
              </a:rPr>
              <a:t> </a:t>
            </a:r>
            <a:r>
              <a:rPr lang="en-US" altLang="zh-CN" sz="2100" dirty="0">
                <a:latin typeface="Apple Chancery" charset="0"/>
                <a:ea typeface="Apple Chancery" charset="0"/>
                <a:cs typeface="Apple Chancery" charset="0"/>
              </a:rPr>
              <a:t>different</a:t>
            </a:r>
            <a:r>
              <a:rPr lang="zh-CN" altLang="en-US" sz="2100" dirty="0">
                <a:latin typeface="Apple Chancery" charset="0"/>
                <a:ea typeface="Apple Chancery" charset="0"/>
                <a:cs typeface="Apple Chancery" charset="0"/>
              </a:rPr>
              <a:t> </a:t>
            </a:r>
            <a:r>
              <a:rPr lang="en-US" altLang="zh-CN" sz="2100" dirty="0">
                <a:latin typeface="Apple Chancery" charset="0"/>
                <a:ea typeface="Apple Chancery" charset="0"/>
                <a:cs typeface="Apple Chancery" charset="0"/>
              </a:rPr>
              <a:t>countries</a:t>
            </a:r>
          </a:p>
        </p:txBody>
      </p:sp>
      <p:sp>
        <p:nvSpPr>
          <p:cNvPr id="19" name="云形标注 18"/>
          <p:cNvSpPr/>
          <p:nvPr/>
        </p:nvSpPr>
        <p:spPr>
          <a:xfrm>
            <a:off x="253446" y="4483452"/>
            <a:ext cx="2588270" cy="1296144"/>
          </a:xfrm>
          <a:prstGeom prst="cloudCallout">
            <a:avLst>
              <a:gd name="adj1" fmla="val 78993"/>
              <a:gd name="adj2" fmla="val -15178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100" dirty="0">
                <a:latin typeface="Apple Chancery" charset="0"/>
                <a:ea typeface="Apple Chancery" charset="0"/>
                <a:cs typeface="Apple Chancery" charset="0"/>
              </a:rPr>
              <a:t>Of</a:t>
            </a:r>
            <a:r>
              <a:rPr lang="zh-CN" altLang="en-US" sz="2100" dirty="0">
                <a:latin typeface="Apple Chancery" charset="0"/>
                <a:ea typeface="Apple Chancery" charset="0"/>
                <a:cs typeface="Apple Chancery" charset="0"/>
              </a:rPr>
              <a:t> </a:t>
            </a:r>
            <a:r>
              <a:rPr lang="en-US" altLang="zh-CN" sz="2100" dirty="0">
                <a:latin typeface="Apple Chancery" charset="0"/>
                <a:ea typeface="Apple Chancery" charset="0"/>
                <a:cs typeface="Apple Chancery" charset="0"/>
              </a:rPr>
              <a:t>different</a:t>
            </a:r>
            <a:r>
              <a:rPr lang="zh-CN" altLang="en-US" sz="2100" dirty="0">
                <a:latin typeface="Apple Chancery" charset="0"/>
                <a:ea typeface="Apple Chancery" charset="0"/>
                <a:cs typeface="Apple Chancery" charset="0"/>
              </a:rPr>
              <a:t> </a:t>
            </a:r>
            <a:r>
              <a:rPr lang="en-US" altLang="zh-CN" sz="2100" dirty="0">
                <a:latin typeface="Apple Chancery" charset="0"/>
                <a:ea typeface="Apple Chancery" charset="0"/>
                <a:cs typeface="Apple Chancery" charset="0"/>
              </a:rPr>
              <a:t>age</a:t>
            </a:r>
            <a:r>
              <a:rPr lang="zh-CN" altLang="en-US" sz="2100" dirty="0">
                <a:latin typeface="Apple Chancery" charset="0"/>
                <a:ea typeface="Apple Chancery" charset="0"/>
                <a:cs typeface="Apple Chancery" charset="0"/>
              </a:rPr>
              <a:t> </a:t>
            </a:r>
            <a:r>
              <a:rPr lang="en-US" altLang="zh-CN" sz="2100" dirty="0">
                <a:latin typeface="Apple Chancery" charset="0"/>
                <a:ea typeface="Apple Chancery" charset="0"/>
                <a:cs typeface="Apple Chancery" charset="0"/>
              </a:rPr>
              <a:t>group</a:t>
            </a:r>
            <a:endParaRPr lang="zh-CN" altLang="en-US" sz="2100" dirty="0">
              <a:latin typeface="Apple Chancery" charset="0"/>
              <a:ea typeface="Apple Chancery" charset="0"/>
              <a:cs typeface="Apple Chancery" charset="0"/>
            </a:endParaRPr>
          </a:p>
        </p:txBody>
      </p:sp>
    </p:spTree>
    <p:extLst>
      <p:ext uri="{BB962C8B-B14F-4D97-AF65-F5344CB8AC3E}">
        <p14:creationId xmlns:p14="http://schemas.microsoft.com/office/powerpoint/2010/main" val="47957081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789" y="299355"/>
            <a:ext cx="9144000" cy="6025245"/>
          </a:xfrm>
          <a:prstGeom prst="rect">
            <a:avLst/>
          </a:prstGeom>
        </p:spPr>
      </p:pic>
      <p:sp>
        <p:nvSpPr>
          <p:cNvPr id="4" name="矩形 3"/>
          <p:cNvSpPr/>
          <p:nvPr/>
        </p:nvSpPr>
        <p:spPr>
          <a:xfrm>
            <a:off x="0" y="0"/>
            <a:ext cx="9144000" cy="49941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5" name="文本框 4"/>
          <p:cNvSpPr txBox="1"/>
          <p:nvPr/>
        </p:nvSpPr>
        <p:spPr>
          <a:xfrm>
            <a:off x="606010" y="99300"/>
            <a:ext cx="7931979" cy="400110"/>
          </a:xfrm>
          <a:prstGeom prst="rect">
            <a:avLst/>
          </a:prstGeom>
          <a:noFill/>
        </p:spPr>
        <p:txBody>
          <a:bodyPr wrap="none" rtlCol="0">
            <a:spAutoFit/>
          </a:bodyPr>
          <a:lstStyle/>
          <a:p>
            <a:pPr algn="ctr"/>
            <a:r>
              <a:rPr kumimoji="1" lang="en-US" altLang="zh-CN" sz="2000" dirty="0">
                <a:solidFill>
                  <a:schemeClr val="bg1"/>
                </a:solidFill>
              </a:rPr>
              <a:t>Preview</a:t>
            </a:r>
            <a:r>
              <a:rPr kumimoji="1" lang="zh-CN" altLang="en-US" sz="2000" dirty="0">
                <a:solidFill>
                  <a:schemeClr val="bg1"/>
                </a:solidFill>
              </a:rPr>
              <a:t> </a:t>
            </a:r>
            <a:r>
              <a:rPr kumimoji="1" lang="en-US" altLang="zh-CN" sz="2000" dirty="0">
                <a:solidFill>
                  <a:schemeClr val="bg1"/>
                </a:solidFill>
              </a:rPr>
              <a:t>the</a:t>
            </a:r>
            <a:r>
              <a:rPr kumimoji="1" lang="zh-CN" altLang="en-US" sz="2000" dirty="0">
                <a:solidFill>
                  <a:schemeClr val="bg1"/>
                </a:solidFill>
              </a:rPr>
              <a:t> </a:t>
            </a:r>
            <a:r>
              <a:rPr kumimoji="1" lang="en-US" altLang="zh-CN" sz="2000" dirty="0">
                <a:solidFill>
                  <a:schemeClr val="bg1"/>
                </a:solidFill>
              </a:rPr>
              <a:t>ten</a:t>
            </a:r>
            <a:r>
              <a:rPr kumimoji="1" lang="zh-CN" altLang="en-US" sz="2000" dirty="0">
                <a:solidFill>
                  <a:schemeClr val="bg1"/>
                </a:solidFill>
              </a:rPr>
              <a:t> </a:t>
            </a:r>
            <a:r>
              <a:rPr kumimoji="1" lang="en-US" altLang="zh-CN" sz="2000" dirty="0">
                <a:solidFill>
                  <a:schemeClr val="bg1"/>
                </a:solidFill>
              </a:rPr>
              <a:t>years</a:t>
            </a:r>
            <a:r>
              <a:rPr kumimoji="1" lang="zh-CN" altLang="en-US" sz="2000" dirty="0">
                <a:solidFill>
                  <a:schemeClr val="bg1"/>
                </a:solidFill>
              </a:rPr>
              <a:t> </a:t>
            </a:r>
            <a:r>
              <a:rPr kumimoji="1" lang="en-US" altLang="zh-CN" sz="2000" dirty="0">
                <a:solidFill>
                  <a:schemeClr val="bg1"/>
                </a:solidFill>
              </a:rPr>
              <a:t>average</a:t>
            </a:r>
            <a:r>
              <a:rPr kumimoji="1" lang="zh-CN" altLang="en-US" sz="2000" dirty="0">
                <a:solidFill>
                  <a:schemeClr val="bg1"/>
                </a:solidFill>
              </a:rPr>
              <a:t> </a:t>
            </a:r>
            <a:r>
              <a:rPr kumimoji="1" lang="en-US" altLang="zh-CN" sz="2000" dirty="0">
                <a:solidFill>
                  <a:schemeClr val="bg1"/>
                </a:solidFill>
              </a:rPr>
              <a:t>data</a:t>
            </a:r>
            <a:r>
              <a:rPr kumimoji="1" lang="zh-CN" altLang="en-US" sz="2000" dirty="0">
                <a:solidFill>
                  <a:schemeClr val="bg1"/>
                </a:solidFill>
              </a:rPr>
              <a:t> </a:t>
            </a:r>
            <a:r>
              <a:rPr kumimoji="1" lang="en-US" altLang="zh-CN" sz="2000" dirty="0">
                <a:solidFill>
                  <a:schemeClr val="bg1"/>
                </a:solidFill>
              </a:rPr>
              <a:t>by</a:t>
            </a:r>
            <a:r>
              <a:rPr kumimoji="1" lang="zh-CN" altLang="en-US" sz="2000" dirty="0">
                <a:solidFill>
                  <a:schemeClr val="bg1"/>
                </a:solidFill>
              </a:rPr>
              <a:t> </a:t>
            </a:r>
            <a:r>
              <a:rPr kumimoji="1" lang="en-US" altLang="zh-CN" sz="2000" dirty="0">
                <a:solidFill>
                  <a:schemeClr val="bg1"/>
                </a:solidFill>
              </a:rPr>
              <a:t>generating</a:t>
            </a:r>
            <a:r>
              <a:rPr kumimoji="1" lang="zh-CN" altLang="en-US" sz="2000" dirty="0">
                <a:solidFill>
                  <a:schemeClr val="bg1"/>
                </a:solidFill>
              </a:rPr>
              <a:t> </a:t>
            </a:r>
            <a:r>
              <a:rPr kumimoji="1" lang="en-US" altLang="zh-CN" sz="2000" dirty="0">
                <a:solidFill>
                  <a:schemeClr val="bg1"/>
                </a:solidFill>
              </a:rPr>
              <a:t>‘Tag</a:t>
            </a:r>
            <a:r>
              <a:rPr kumimoji="1" lang="zh-CN" altLang="en-US" sz="2000" dirty="0">
                <a:solidFill>
                  <a:schemeClr val="bg1"/>
                </a:solidFill>
              </a:rPr>
              <a:t> </a:t>
            </a:r>
            <a:r>
              <a:rPr kumimoji="1" lang="en-US" altLang="zh-CN" sz="2000" dirty="0">
                <a:solidFill>
                  <a:schemeClr val="bg1"/>
                </a:solidFill>
              </a:rPr>
              <a:t>Clouds’</a:t>
            </a:r>
            <a:endParaRPr kumimoji="1" lang="zh-CN" altLang="en-US" sz="2000" dirty="0">
              <a:solidFill>
                <a:schemeClr val="bg1"/>
              </a:solidFill>
            </a:endParaRPr>
          </a:p>
        </p:txBody>
      </p:sp>
    </p:spTree>
    <p:extLst>
      <p:ext uri="{BB962C8B-B14F-4D97-AF65-F5344CB8AC3E}">
        <p14:creationId xmlns:p14="http://schemas.microsoft.com/office/powerpoint/2010/main" val="1300143789"/>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oncourse">
  <a:themeElements>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Concourse">
      <a:maj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ajorFont>
      <a:min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65000"/>
                <a:satMod val="300000"/>
              </a:schemeClr>
            </a:gs>
          </a:gsLst>
          <a:path path="circle">
            <a:fillToRect l="65000" b="98000"/>
          </a:path>
        </a:gradFill>
        <a:blipFill>
          <a:blip xmlns:r="http://schemas.openxmlformats.org/officeDocument/2006/relationships" r:embed="rId1">
            <a:duotone>
              <a:schemeClr val="phClr">
                <a:shade val="60000"/>
                <a:satMod val="110000"/>
              </a:schemeClr>
              <a:schemeClr val="phClr">
                <a:tint val="95000"/>
              </a:schemeClr>
            </a:duotone>
          </a:blip>
          <a:tile tx="0" ty="0" sx="50000" sy="50000" flip="none" algn="tl"/>
        </a:blip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DengXian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68</TotalTime>
  <Words>309</Words>
  <Application>Microsoft Macintosh PowerPoint</Application>
  <PresentationFormat>全屏显示(4:3)</PresentationFormat>
  <Paragraphs>34</Paragraphs>
  <Slides>12</Slides>
  <Notes>2</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12</vt:i4>
      </vt:variant>
    </vt:vector>
  </HeadingPairs>
  <TitlesOfParts>
    <vt:vector size="22" baseType="lpstr">
      <vt:lpstr>Apple Chancery</vt:lpstr>
      <vt:lpstr>DengXian</vt:lpstr>
      <vt:lpstr>Lucida Sans Unicode</vt:lpstr>
      <vt:lpstr>STHeiti Light</vt:lpstr>
      <vt:lpstr>Verdana</vt:lpstr>
      <vt:lpstr>Wingdings 2</vt:lpstr>
      <vt:lpstr>Wingdings 3</vt:lpstr>
      <vt:lpstr>方正静蕾简体</vt:lpstr>
      <vt:lpstr>黑体</vt:lpstr>
      <vt:lpstr>Concourse</vt:lpstr>
      <vt:lpstr>the quantity of berth in inland and costal port.</vt:lpstr>
      <vt:lpstr> </vt:lpstr>
      <vt:lpstr>Both in inland and costal port , the volume of carrying capacity is rising . The volume of carrying capacity in costal port is almost twice of that in inland port. Almost the quantity of the berth in every port  increases as time goes by .And the increasing speed of the quantity of costal berth  is faster.. </vt:lpstr>
      <vt:lpstr>Development of Industry</vt:lpstr>
      <vt:lpstr>Development of Industry</vt:lpstr>
      <vt:lpstr>Development of Industry</vt:lpstr>
      <vt:lpstr>Development of Industry</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15.0026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qtyu</dc:creator>
  <cp:lastModifiedBy>蒋信厚</cp:lastModifiedBy>
  <cp:revision>12</cp:revision>
  <dcterms:created xsi:type="dcterms:W3CDTF">2006-08-16T00:00:00Z</dcterms:created>
  <dcterms:modified xsi:type="dcterms:W3CDTF">2016-11-23T08:46:25Z</dcterms:modified>
</cp:coreProperties>
</file>